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64" r:id="rId3"/>
    <p:sldId id="257" r:id="rId4"/>
    <p:sldId id="260" r:id="rId5"/>
    <p:sldId id="258" r:id="rId6"/>
    <p:sldId id="259" r:id="rId7"/>
    <p:sldId id="261" r:id="rId8"/>
    <p:sldId id="263" r:id="rId9"/>
    <p:sldId id="361" r:id="rId10"/>
    <p:sldId id="266" r:id="rId11"/>
    <p:sldId id="267" r:id="rId12"/>
    <p:sldId id="268" r:id="rId13"/>
    <p:sldId id="269" r:id="rId14"/>
    <p:sldId id="275" r:id="rId15"/>
    <p:sldId id="278" r:id="rId16"/>
    <p:sldId id="279" r:id="rId17"/>
    <p:sldId id="280" r:id="rId18"/>
    <p:sldId id="281" r:id="rId19"/>
    <p:sldId id="276" r:id="rId20"/>
    <p:sldId id="282" r:id="rId21"/>
    <p:sldId id="277" r:id="rId22"/>
    <p:sldId id="283" r:id="rId23"/>
    <p:sldId id="284" r:id="rId24"/>
    <p:sldId id="274" r:id="rId25"/>
    <p:sldId id="285" r:id="rId26"/>
    <p:sldId id="272" r:id="rId27"/>
    <p:sldId id="286" r:id="rId28"/>
    <p:sldId id="270" r:id="rId29"/>
    <p:sldId id="287" r:id="rId30"/>
    <p:sldId id="362" r:id="rId31"/>
    <p:sldId id="289" r:id="rId32"/>
    <p:sldId id="290" r:id="rId33"/>
    <p:sldId id="291" r:id="rId34"/>
    <p:sldId id="299" r:id="rId35"/>
    <p:sldId id="262" r:id="rId36"/>
    <p:sldId id="301" r:id="rId37"/>
    <p:sldId id="302" r:id="rId38"/>
    <p:sldId id="360" r:id="rId39"/>
    <p:sldId id="296" r:id="rId40"/>
    <p:sldId id="354" r:id="rId41"/>
    <p:sldId id="341" r:id="rId42"/>
    <p:sldId id="314" r:id="rId43"/>
    <p:sldId id="313" r:id="rId44"/>
    <p:sldId id="271" r:id="rId45"/>
    <p:sldId id="364" r:id="rId46"/>
    <p:sldId id="312" r:id="rId47"/>
    <p:sldId id="366" r:id="rId48"/>
    <p:sldId id="367" r:id="rId49"/>
    <p:sldId id="319" r:id="rId50"/>
    <p:sldId id="321" r:id="rId51"/>
    <p:sldId id="317" r:id="rId52"/>
    <p:sldId id="368" r:id="rId53"/>
    <p:sldId id="309" r:id="rId54"/>
    <p:sldId id="369" r:id="rId55"/>
    <p:sldId id="370" r:id="rId56"/>
    <p:sldId id="322" r:id="rId57"/>
    <p:sldId id="325" r:id="rId58"/>
    <p:sldId id="324" r:id="rId59"/>
    <p:sldId id="326" r:id="rId60"/>
    <p:sldId id="323" r:id="rId61"/>
    <p:sldId id="371" r:id="rId62"/>
    <p:sldId id="373"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42B18E-F072-4E57-AA12-E427D01566B4}" v="3" dt="2023-05-04T09:56:03.9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5" autoAdjust="0"/>
    <p:restoredTop sz="75030" autoAdjust="0"/>
  </p:normalViewPr>
  <p:slideViewPr>
    <p:cSldViewPr snapToGrid="0">
      <p:cViewPr varScale="1">
        <p:scale>
          <a:sx n="82" d="100"/>
          <a:sy n="82" d="100"/>
        </p:scale>
        <p:origin x="996" y="96"/>
      </p:cViewPr>
      <p:guideLst/>
    </p:cSldViewPr>
  </p:slideViewPr>
  <p:notesTextViewPr>
    <p:cViewPr>
      <p:scale>
        <a:sx n="1" d="1"/>
        <a:sy n="1" d="1"/>
      </p:scale>
      <p:origin x="0" y="0"/>
    </p:cViewPr>
  </p:notesTextViewPr>
  <p:notesViewPr>
    <p:cSldViewPr snapToGrid="0">
      <p:cViewPr varScale="1">
        <p:scale>
          <a:sx n="84" d="100"/>
          <a:sy n="84" d="100"/>
        </p:scale>
        <p:origin x="319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eeman, Mellissa (EBV)" userId="f31a27ed-90de-4c8f-ba03-488c1322a98b" providerId="ADAL" clId="{FE42B18E-F072-4E57-AA12-E427D01566B4}"/>
    <pc:docChg chg="undo custSel addSld delSld modSld">
      <pc:chgData name="Freeman, Mellissa (EBV)" userId="f31a27ed-90de-4c8f-ba03-488c1322a98b" providerId="ADAL" clId="{FE42B18E-F072-4E57-AA12-E427D01566B4}" dt="2023-05-04T09:56:11.212" v="216" actId="20577"/>
      <pc:docMkLst>
        <pc:docMk/>
      </pc:docMkLst>
      <pc:sldChg chg="modNotesTx">
        <pc:chgData name="Freeman, Mellissa (EBV)" userId="f31a27ed-90de-4c8f-ba03-488c1322a98b" providerId="ADAL" clId="{FE42B18E-F072-4E57-AA12-E427D01566B4}" dt="2023-05-03T15:13:08.412" v="123" actId="6549"/>
        <pc:sldMkLst>
          <pc:docMk/>
          <pc:sldMk cId="566283830" sldId="256"/>
        </pc:sldMkLst>
      </pc:sldChg>
      <pc:sldChg chg="modNotesTx">
        <pc:chgData name="Freeman, Mellissa (EBV)" userId="f31a27ed-90de-4c8f-ba03-488c1322a98b" providerId="ADAL" clId="{FE42B18E-F072-4E57-AA12-E427D01566B4}" dt="2023-05-03T15:13:10.713" v="124" actId="6549"/>
        <pc:sldMkLst>
          <pc:docMk/>
          <pc:sldMk cId="2675341377" sldId="264"/>
        </pc:sldMkLst>
      </pc:sldChg>
      <pc:sldChg chg="add">
        <pc:chgData name="Freeman, Mellissa (EBV)" userId="f31a27ed-90de-4c8f-ba03-488c1322a98b" providerId="ADAL" clId="{FE42B18E-F072-4E57-AA12-E427D01566B4}" dt="2023-05-04T09:55:44.922" v="198"/>
        <pc:sldMkLst>
          <pc:docMk/>
          <pc:sldMk cId="493481378" sldId="309"/>
        </pc:sldMkLst>
      </pc:sldChg>
      <pc:sldChg chg="add">
        <pc:chgData name="Freeman, Mellissa (EBV)" userId="f31a27ed-90de-4c8f-ba03-488c1322a98b" providerId="ADAL" clId="{FE42B18E-F072-4E57-AA12-E427D01566B4}" dt="2023-05-04T09:55:44.922" v="198"/>
        <pc:sldMkLst>
          <pc:docMk/>
          <pc:sldMk cId="2904697369" sldId="312"/>
        </pc:sldMkLst>
      </pc:sldChg>
      <pc:sldChg chg="add">
        <pc:chgData name="Freeman, Mellissa (EBV)" userId="f31a27ed-90de-4c8f-ba03-488c1322a98b" providerId="ADAL" clId="{FE42B18E-F072-4E57-AA12-E427D01566B4}" dt="2023-05-04T09:55:44.922" v="198"/>
        <pc:sldMkLst>
          <pc:docMk/>
          <pc:sldMk cId="709412197" sldId="317"/>
        </pc:sldMkLst>
      </pc:sldChg>
      <pc:sldChg chg="add">
        <pc:chgData name="Freeman, Mellissa (EBV)" userId="f31a27ed-90de-4c8f-ba03-488c1322a98b" providerId="ADAL" clId="{FE42B18E-F072-4E57-AA12-E427D01566B4}" dt="2023-05-04T09:55:44.922" v="198"/>
        <pc:sldMkLst>
          <pc:docMk/>
          <pc:sldMk cId="2030093438" sldId="319"/>
        </pc:sldMkLst>
      </pc:sldChg>
      <pc:sldChg chg="add">
        <pc:chgData name="Freeman, Mellissa (EBV)" userId="f31a27ed-90de-4c8f-ba03-488c1322a98b" providerId="ADAL" clId="{FE42B18E-F072-4E57-AA12-E427D01566B4}" dt="2023-05-04T09:55:44.922" v="198"/>
        <pc:sldMkLst>
          <pc:docMk/>
          <pc:sldMk cId="1619683906" sldId="321"/>
        </pc:sldMkLst>
      </pc:sldChg>
      <pc:sldChg chg="add">
        <pc:chgData name="Freeman, Mellissa (EBV)" userId="f31a27ed-90de-4c8f-ba03-488c1322a98b" providerId="ADAL" clId="{FE42B18E-F072-4E57-AA12-E427D01566B4}" dt="2023-05-04T09:55:44.922" v="198"/>
        <pc:sldMkLst>
          <pc:docMk/>
          <pc:sldMk cId="2337701300" sldId="322"/>
        </pc:sldMkLst>
      </pc:sldChg>
      <pc:sldChg chg="add">
        <pc:chgData name="Freeman, Mellissa (EBV)" userId="f31a27ed-90de-4c8f-ba03-488c1322a98b" providerId="ADAL" clId="{FE42B18E-F072-4E57-AA12-E427D01566B4}" dt="2023-05-04T09:55:44.922" v="198"/>
        <pc:sldMkLst>
          <pc:docMk/>
          <pc:sldMk cId="2217565403" sldId="323"/>
        </pc:sldMkLst>
      </pc:sldChg>
      <pc:sldChg chg="add">
        <pc:chgData name="Freeman, Mellissa (EBV)" userId="f31a27ed-90de-4c8f-ba03-488c1322a98b" providerId="ADAL" clId="{FE42B18E-F072-4E57-AA12-E427D01566B4}" dt="2023-05-04T09:55:44.922" v="198"/>
        <pc:sldMkLst>
          <pc:docMk/>
          <pc:sldMk cId="993239240" sldId="324"/>
        </pc:sldMkLst>
      </pc:sldChg>
      <pc:sldChg chg="add">
        <pc:chgData name="Freeman, Mellissa (EBV)" userId="f31a27ed-90de-4c8f-ba03-488c1322a98b" providerId="ADAL" clId="{FE42B18E-F072-4E57-AA12-E427D01566B4}" dt="2023-05-04T09:55:44.922" v="198"/>
        <pc:sldMkLst>
          <pc:docMk/>
          <pc:sldMk cId="24369129" sldId="325"/>
        </pc:sldMkLst>
      </pc:sldChg>
      <pc:sldChg chg="add">
        <pc:chgData name="Freeman, Mellissa (EBV)" userId="f31a27ed-90de-4c8f-ba03-488c1322a98b" providerId="ADAL" clId="{FE42B18E-F072-4E57-AA12-E427D01566B4}" dt="2023-05-04T09:55:44.922" v="198"/>
        <pc:sldMkLst>
          <pc:docMk/>
          <pc:sldMk cId="1076273215" sldId="326"/>
        </pc:sldMkLst>
      </pc:sldChg>
      <pc:sldChg chg="modSp new mod">
        <pc:chgData name="Freeman, Mellissa (EBV)" userId="f31a27ed-90de-4c8f-ba03-488c1322a98b" providerId="ADAL" clId="{FE42B18E-F072-4E57-AA12-E427D01566B4}" dt="2023-05-03T16:21:03.071" v="162" actId="12"/>
        <pc:sldMkLst>
          <pc:docMk/>
          <pc:sldMk cId="3675269053" sldId="361"/>
        </pc:sldMkLst>
        <pc:spChg chg="mod">
          <ac:chgData name="Freeman, Mellissa (EBV)" userId="f31a27ed-90de-4c8f-ba03-488c1322a98b" providerId="ADAL" clId="{FE42B18E-F072-4E57-AA12-E427D01566B4}" dt="2023-05-03T16:21:03.071" v="162" actId="12"/>
          <ac:spMkLst>
            <pc:docMk/>
            <pc:sldMk cId="3675269053" sldId="361"/>
            <ac:spMk id="3" creationId="{4D2B7DF0-DD1C-5D23-7E20-249789C097ED}"/>
          </ac:spMkLst>
        </pc:spChg>
      </pc:sldChg>
      <pc:sldChg chg="modSp new mod">
        <pc:chgData name="Freeman, Mellissa (EBV)" userId="f31a27ed-90de-4c8f-ba03-488c1322a98b" providerId="ADAL" clId="{FE42B18E-F072-4E57-AA12-E427D01566B4}" dt="2023-05-03T16:21:33.272" v="189" actId="12"/>
        <pc:sldMkLst>
          <pc:docMk/>
          <pc:sldMk cId="926098242" sldId="362"/>
        </pc:sldMkLst>
        <pc:spChg chg="mod">
          <ac:chgData name="Freeman, Mellissa (EBV)" userId="f31a27ed-90de-4c8f-ba03-488c1322a98b" providerId="ADAL" clId="{FE42B18E-F072-4E57-AA12-E427D01566B4}" dt="2023-05-03T16:21:33.272" v="189" actId="12"/>
          <ac:spMkLst>
            <pc:docMk/>
            <pc:sldMk cId="926098242" sldId="362"/>
            <ac:spMk id="3" creationId="{48CE32CE-5FEE-758A-EC29-C80BCC51A85C}"/>
          </ac:spMkLst>
        </pc:spChg>
      </pc:sldChg>
      <pc:sldChg chg="new del">
        <pc:chgData name="Freeman, Mellissa (EBV)" userId="f31a27ed-90de-4c8f-ba03-488c1322a98b" providerId="ADAL" clId="{FE42B18E-F072-4E57-AA12-E427D01566B4}" dt="2023-05-03T16:22:12.140" v="192" actId="47"/>
        <pc:sldMkLst>
          <pc:docMk/>
          <pc:sldMk cId="579822629" sldId="363"/>
        </pc:sldMkLst>
      </pc:sldChg>
      <pc:sldChg chg="modSp add mod">
        <pc:chgData name="Freeman, Mellissa (EBV)" userId="f31a27ed-90de-4c8f-ba03-488c1322a98b" providerId="ADAL" clId="{FE42B18E-F072-4E57-AA12-E427D01566B4}" dt="2023-05-03T16:22:15.493" v="194" actId="20577"/>
        <pc:sldMkLst>
          <pc:docMk/>
          <pc:sldMk cId="1555458947" sldId="364"/>
        </pc:sldMkLst>
        <pc:spChg chg="mod">
          <ac:chgData name="Freeman, Mellissa (EBV)" userId="f31a27ed-90de-4c8f-ba03-488c1322a98b" providerId="ADAL" clId="{FE42B18E-F072-4E57-AA12-E427D01566B4}" dt="2023-05-03T16:22:15.493" v="194" actId="20577"/>
          <ac:spMkLst>
            <pc:docMk/>
            <pc:sldMk cId="1555458947" sldId="364"/>
            <ac:spMk id="3" creationId="{48CE32CE-5FEE-758A-EC29-C80BCC51A85C}"/>
          </ac:spMkLst>
        </pc:spChg>
      </pc:sldChg>
      <pc:sldChg chg="new del">
        <pc:chgData name="Freeman, Mellissa (EBV)" userId="f31a27ed-90de-4c8f-ba03-488c1322a98b" providerId="ADAL" clId="{FE42B18E-F072-4E57-AA12-E427D01566B4}" dt="2023-05-04T09:55:51.730" v="199" actId="47"/>
        <pc:sldMkLst>
          <pc:docMk/>
          <pc:sldMk cId="3275937270" sldId="365"/>
        </pc:sldMkLst>
      </pc:sldChg>
      <pc:sldChg chg="new del">
        <pc:chgData name="Freeman, Mellissa (EBV)" userId="f31a27ed-90de-4c8f-ba03-488c1322a98b" providerId="ADAL" clId="{FE42B18E-F072-4E57-AA12-E427D01566B4}" dt="2023-05-04T09:55:36.313" v="196" actId="680"/>
        <pc:sldMkLst>
          <pc:docMk/>
          <pc:sldMk cId="3965213704" sldId="365"/>
        </pc:sldMkLst>
      </pc:sldChg>
      <pc:sldChg chg="add">
        <pc:chgData name="Freeman, Mellissa (EBV)" userId="f31a27ed-90de-4c8f-ba03-488c1322a98b" providerId="ADAL" clId="{FE42B18E-F072-4E57-AA12-E427D01566B4}" dt="2023-05-04T09:55:44.922" v="198"/>
        <pc:sldMkLst>
          <pc:docMk/>
          <pc:sldMk cId="2760562132" sldId="366"/>
        </pc:sldMkLst>
      </pc:sldChg>
      <pc:sldChg chg="add">
        <pc:chgData name="Freeman, Mellissa (EBV)" userId="f31a27ed-90de-4c8f-ba03-488c1322a98b" providerId="ADAL" clId="{FE42B18E-F072-4E57-AA12-E427D01566B4}" dt="2023-05-04T09:55:44.922" v="198"/>
        <pc:sldMkLst>
          <pc:docMk/>
          <pc:sldMk cId="58621320" sldId="367"/>
        </pc:sldMkLst>
      </pc:sldChg>
      <pc:sldChg chg="add">
        <pc:chgData name="Freeman, Mellissa (EBV)" userId="f31a27ed-90de-4c8f-ba03-488c1322a98b" providerId="ADAL" clId="{FE42B18E-F072-4E57-AA12-E427D01566B4}" dt="2023-05-04T09:55:44.922" v="198"/>
        <pc:sldMkLst>
          <pc:docMk/>
          <pc:sldMk cId="179190707" sldId="368"/>
        </pc:sldMkLst>
      </pc:sldChg>
      <pc:sldChg chg="add">
        <pc:chgData name="Freeman, Mellissa (EBV)" userId="f31a27ed-90de-4c8f-ba03-488c1322a98b" providerId="ADAL" clId="{FE42B18E-F072-4E57-AA12-E427D01566B4}" dt="2023-05-04T09:55:44.922" v="198"/>
        <pc:sldMkLst>
          <pc:docMk/>
          <pc:sldMk cId="4283266838" sldId="369"/>
        </pc:sldMkLst>
      </pc:sldChg>
      <pc:sldChg chg="add">
        <pc:chgData name="Freeman, Mellissa (EBV)" userId="f31a27ed-90de-4c8f-ba03-488c1322a98b" providerId="ADAL" clId="{FE42B18E-F072-4E57-AA12-E427D01566B4}" dt="2023-05-04T09:55:44.922" v="198"/>
        <pc:sldMkLst>
          <pc:docMk/>
          <pc:sldMk cId="2785172363" sldId="370"/>
        </pc:sldMkLst>
      </pc:sldChg>
      <pc:sldChg chg="add">
        <pc:chgData name="Freeman, Mellissa (EBV)" userId="f31a27ed-90de-4c8f-ba03-488c1322a98b" providerId="ADAL" clId="{FE42B18E-F072-4E57-AA12-E427D01566B4}" dt="2023-05-04T09:55:44.922" v="198"/>
        <pc:sldMkLst>
          <pc:docMk/>
          <pc:sldMk cId="4194810580" sldId="371"/>
        </pc:sldMkLst>
      </pc:sldChg>
      <pc:sldChg chg="new del">
        <pc:chgData name="Freeman, Mellissa (EBV)" userId="f31a27ed-90de-4c8f-ba03-488c1322a98b" providerId="ADAL" clId="{FE42B18E-F072-4E57-AA12-E427D01566B4}" dt="2023-05-04T09:56:05.645" v="202" actId="47"/>
        <pc:sldMkLst>
          <pc:docMk/>
          <pc:sldMk cId="2481210918" sldId="372"/>
        </pc:sldMkLst>
      </pc:sldChg>
      <pc:sldChg chg="modSp add mod">
        <pc:chgData name="Freeman, Mellissa (EBV)" userId="f31a27ed-90de-4c8f-ba03-488c1322a98b" providerId="ADAL" clId="{FE42B18E-F072-4E57-AA12-E427D01566B4}" dt="2023-05-04T09:56:11.212" v="216" actId="20577"/>
        <pc:sldMkLst>
          <pc:docMk/>
          <pc:sldMk cId="3125566661" sldId="373"/>
        </pc:sldMkLst>
        <pc:spChg chg="mod">
          <ac:chgData name="Freeman, Mellissa (EBV)" userId="f31a27ed-90de-4c8f-ba03-488c1322a98b" providerId="ADAL" clId="{FE42B18E-F072-4E57-AA12-E427D01566B4}" dt="2023-05-04T09:56:11.212" v="216" actId="20577"/>
          <ac:spMkLst>
            <pc:docMk/>
            <pc:sldMk cId="3125566661" sldId="373"/>
            <ac:spMk id="3" creationId="{48CE32CE-5FEE-758A-EC29-C80BCC51A85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AF2774-0F88-4F96-A8CC-8892AA119AE8}" type="datetimeFigureOut">
              <a:rPr lang="en-GB" smtClean="0"/>
              <a:t>04/05/2023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1D8D9-7976-4074-85CD-264232DE9FFA}" type="slidenum">
              <a:rPr lang="en-GB" smtClean="0"/>
              <a:t>‹#›</a:t>
            </a:fld>
            <a:endParaRPr lang="en-GB"/>
          </a:p>
        </p:txBody>
      </p:sp>
    </p:spTree>
    <p:extLst>
      <p:ext uri="{BB962C8B-B14F-4D97-AF65-F5344CB8AC3E}">
        <p14:creationId xmlns:p14="http://schemas.microsoft.com/office/powerpoint/2010/main" val="1930827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C61D8D9-7976-4074-85CD-264232DE9FFA}" type="slidenum">
              <a:rPr lang="en-GB" smtClean="0"/>
              <a:t>1</a:t>
            </a:fld>
            <a:endParaRPr lang="en-GB"/>
          </a:p>
        </p:txBody>
      </p:sp>
    </p:spTree>
    <p:extLst>
      <p:ext uri="{BB962C8B-B14F-4D97-AF65-F5344CB8AC3E}">
        <p14:creationId xmlns:p14="http://schemas.microsoft.com/office/powerpoint/2010/main" val="353106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Burnham Beeches is a SSSI nature reserve famous for its old Pollard Beech trees.</a:t>
            </a:r>
          </a:p>
          <a:p>
            <a:pPr marL="171450" indent="-171450">
              <a:buFont typeface="Arial" panose="020B0604020202020204" pitchFamily="34" charset="0"/>
              <a:buChar char="•"/>
            </a:pPr>
            <a:r>
              <a:rPr lang="en-GB" dirty="0"/>
              <a:t>1086 – mentioned in Domesday book as having woodland enough to feed 600 swine</a:t>
            </a:r>
          </a:p>
          <a:p>
            <a:pPr marL="171450" indent="-171450">
              <a:buFont typeface="Arial" panose="020B0604020202020204" pitchFamily="34" charset="0"/>
              <a:buChar char="•"/>
            </a:pPr>
            <a:r>
              <a:rPr lang="en-GB" dirty="0"/>
              <a:t>1879 – put up for sale ‘land suitable for erection of superior residences’.</a:t>
            </a:r>
          </a:p>
          <a:p>
            <a:pPr marL="171450" indent="-171450">
              <a:buFont typeface="Arial" panose="020B0604020202020204" pitchFamily="34" charset="0"/>
              <a:buChar char="•"/>
            </a:pPr>
            <a:r>
              <a:rPr lang="en-GB" dirty="0"/>
              <a:t>1880 – Campaign by Francis Heath. Corporation of London purchases under (Open Spaces Act)</a:t>
            </a:r>
          </a:p>
          <a:p>
            <a:endParaRPr lang="en-GB" dirty="0"/>
          </a:p>
        </p:txBody>
      </p:sp>
      <p:sp>
        <p:nvSpPr>
          <p:cNvPr id="4" name="Slide Number Placeholder 3"/>
          <p:cNvSpPr>
            <a:spLocks noGrp="1"/>
          </p:cNvSpPr>
          <p:nvPr>
            <p:ph type="sldNum" sz="quarter" idx="5"/>
          </p:nvPr>
        </p:nvSpPr>
        <p:spPr/>
        <p:txBody>
          <a:bodyPr/>
          <a:lstStyle/>
          <a:p>
            <a:fld id="{14D7843F-DD30-47C8-A194-409ACDBB6535}" type="slidenum">
              <a:rPr lang="en-GB" altLang="en-US" smtClean="0"/>
              <a:pPr/>
              <a:t>33</a:t>
            </a:fld>
            <a:endParaRPr lang="en-GB" altLang="en-US"/>
          </a:p>
        </p:txBody>
      </p:sp>
    </p:spTree>
    <p:extLst>
      <p:ext uri="{BB962C8B-B14F-4D97-AF65-F5344CB8AC3E}">
        <p14:creationId xmlns:p14="http://schemas.microsoft.com/office/powerpoint/2010/main" val="4283751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Burnham Beeches is about 400acres and </a:t>
            </a:r>
            <a:r>
              <a:rPr lang="en-GB" dirty="0" err="1"/>
              <a:t>si</a:t>
            </a:r>
            <a:r>
              <a:rPr lang="en-GB" dirty="0"/>
              <a:t> very popular with dog walkers and hikers</a:t>
            </a:r>
          </a:p>
          <a:p>
            <a:pPr marL="171450" indent="-171450">
              <a:buFont typeface="Arial" panose="020B0604020202020204" pitchFamily="34" charset="0"/>
              <a:buChar char="•"/>
            </a:pPr>
            <a:r>
              <a:rPr lang="en-GB" dirty="0"/>
              <a:t>Around the site the keen observer will see a number of steel pipes sticking out of the ground. </a:t>
            </a:r>
          </a:p>
          <a:p>
            <a:pPr marL="171450" indent="-171450">
              <a:buFont typeface="Arial" panose="020B0604020202020204" pitchFamily="34" charset="0"/>
              <a:buChar char="•"/>
            </a:pPr>
            <a:r>
              <a:rPr lang="en-GB" dirty="0"/>
              <a:t>At depth the casing have slots to allow ground water to enter the bore hole</a:t>
            </a:r>
          </a:p>
          <a:p>
            <a:pPr marL="171450" indent="-171450">
              <a:buFont typeface="Arial" panose="020B0604020202020204" pitchFamily="34" charset="0"/>
              <a:buChar char="•"/>
            </a:pPr>
            <a:r>
              <a:rPr lang="en-GB" dirty="0"/>
              <a:t>The free water level of the ground water can be measured using a water level dip meter.</a:t>
            </a:r>
          </a:p>
          <a:p>
            <a:pPr marL="171450" indent="-171450">
              <a:buFont typeface="Arial" panose="020B0604020202020204" pitchFamily="34" charset="0"/>
              <a:buChar char="•"/>
            </a:pPr>
            <a:r>
              <a:rPr lang="en-GB" dirty="0"/>
              <a:t>The cable has markings like a tape measure and a buzzer is sounded when the sensor connects with water.</a:t>
            </a:r>
          </a:p>
        </p:txBody>
      </p:sp>
      <p:sp>
        <p:nvSpPr>
          <p:cNvPr id="4" name="Slide Number Placeholder 3"/>
          <p:cNvSpPr>
            <a:spLocks noGrp="1"/>
          </p:cNvSpPr>
          <p:nvPr>
            <p:ph type="sldNum" sz="quarter" idx="5"/>
          </p:nvPr>
        </p:nvSpPr>
        <p:spPr/>
        <p:txBody>
          <a:bodyPr/>
          <a:lstStyle/>
          <a:p>
            <a:fld id="{14D7843F-DD30-47C8-A194-409ACDBB6535}" type="slidenum">
              <a:rPr lang="en-GB" altLang="en-US" smtClean="0"/>
              <a:pPr/>
              <a:t>34</a:t>
            </a:fld>
            <a:endParaRPr lang="en-GB" altLang="en-US"/>
          </a:p>
        </p:txBody>
      </p:sp>
    </p:spTree>
    <p:extLst>
      <p:ext uri="{BB962C8B-B14F-4D97-AF65-F5344CB8AC3E}">
        <p14:creationId xmlns:p14="http://schemas.microsoft.com/office/powerpoint/2010/main" val="1417401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Water table is top of the Saturated zone – pore spaces filled </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Formal terminology</a:t>
            </a:r>
          </a:p>
          <a:p>
            <a:pPr marL="171450" indent="-171450">
              <a:buFont typeface="Arial" panose="020B0604020202020204" pitchFamily="34" charset="0"/>
              <a:buChar char="•"/>
            </a:pPr>
            <a:r>
              <a:rPr lang="en-GB" dirty="0"/>
              <a:t>A more formal term is rest water level (RWL) which implies the water level in a borehole that has not been recently pumped, nor affected by nearby pumping. A pumped water level (PWL) refers to a water level measured while the borehole is pumped. Strictly speaking the water table refers only to unconfined aquifers; aquifers in which water is free to drain vertically from the ground surface to the aquifer. In an unconfined aquifer the groundwater may be in hydraulic continuity with surface water, in which case the surface water can be considered to be an outcrop of groundwater. However levels in an aquifer may be lower than levels in a river, in which case water may be lost from the river to the aquifer, or higher, in which case the river will gain water from the aquifer. </a:t>
            </a:r>
            <a:r>
              <a:rPr lang="en-GB"/>
              <a:t>Often rivers will gain during summer and lose water in winter.</a:t>
            </a: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Ground water risers and falls during the year based on a number of things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During summer – less rain, more evaporation, take-up by plants – water levels fall </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During winter – more rain, less evaporation, reduced plant take-up – water levels rise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more run-off, bogy areas and springs more active </a:t>
            </a:r>
          </a:p>
          <a:p>
            <a:endParaRPr lang="en-GB" dirty="0"/>
          </a:p>
        </p:txBody>
      </p:sp>
      <p:sp>
        <p:nvSpPr>
          <p:cNvPr id="4" name="Slide Number Placeholder 3"/>
          <p:cNvSpPr>
            <a:spLocks noGrp="1"/>
          </p:cNvSpPr>
          <p:nvPr>
            <p:ph type="sldNum" sz="quarter" idx="5"/>
          </p:nvPr>
        </p:nvSpPr>
        <p:spPr/>
        <p:txBody>
          <a:bodyPr/>
          <a:lstStyle/>
          <a:p>
            <a:fld id="{14D7843F-DD30-47C8-A194-409ACDBB6535}" type="slidenum">
              <a:rPr lang="en-GB" altLang="en-US" smtClean="0"/>
              <a:pPr/>
              <a:t>35</a:t>
            </a:fld>
            <a:endParaRPr lang="en-GB" altLang="en-US"/>
          </a:p>
        </p:txBody>
      </p:sp>
    </p:spTree>
    <p:extLst>
      <p:ext uri="{BB962C8B-B14F-4D97-AF65-F5344CB8AC3E}">
        <p14:creationId xmlns:p14="http://schemas.microsoft.com/office/powerpoint/2010/main" val="3398777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GB" b="1" dirty="0"/>
              <a:t>Hydrology / Gravel permit</a:t>
            </a:r>
          </a:p>
          <a:p>
            <a:endParaRPr lang="en-GB" sz="1200" dirty="0"/>
          </a:p>
          <a:p>
            <a:pPr algn="just">
              <a:buFont typeface="Arial" charset="0"/>
              <a:buChar char="•"/>
            </a:pPr>
            <a:r>
              <a:rPr lang="en-GB" sz="1200" dirty="0"/>
              <a:t> 1982 permit to extract gravels approved  from 10 acre site. Exhausted, waste filled and sealed by 1988.</a:t>
            </a:r>
          </a:p>
          <a:p>
            <a:pPr algn="just">
              <a:buFont typeface="Arial" charset="0"/>
              <a:buChar char="•"/>
            </a:pPr>
            <a:endParaRPr lang="en-GB" sz="1200" dirty="0"/>
          </a:p>
          <a:p>
            <a:pPr algn="just">
              <a:buFont typeface="Arial" charset="0"/>
              <a:buChar char="•"/>
            </a:pPr>
            <a:r>
              <a:rPr lang="en-GB" sz="1200" dirty="0"/>
              <a:t> July 1988 application to extract gravel from a 52 acre site known as East Burnham Quarry.  Ahead of new Environmental Assessment Regulations.</a:t>
            </a:r>
          </a:p>
          <a:p>
            <a:pPr algn="just"/>
            <a:r>
              <a:rPr lang="en-GB" sz="1200" dirty="0"/>
              <a:t> </a:t>
            </a:r>
          </a:p>
          <a:p>
            <a:pPr algn="just">
              <a:buFont typeface="Arial" charset="0"/>
              <a:buChar char="•"/>
            </a:pPr>
            <a:r>
              <a:rPr lang="en-US" sz="1200" dirty="0"/>
              <a:t>  1988 Concerns about impact on Burnham Beeches by lowering water table. If a </a:t>
            </a:r>
            <a:r>
              <a:rPr lang="en-GB" sz="1200" dirty="0"/>
              <a:t>hydraulic connection  exists. Nov </a:t>
            </a:r>
            <a:r>
              <a:rPr lang="en-US" sz="1200" dirty="0"/>
              <a:t>1988</a:t>
            </a:r>
            <a:r>
              <a:rPr lang="en-GB" sz="1200" dirty="0"/>
              <a:t> Institute of Hydrology boreholes BB1-BB19 preliminary site investigation.</a:t>
            </a:r>
          </a:p>
          <a:p>
            <a:pPr algn="just">
              <a:buFont typeface="Arial" charset="0"/>
              <a:buChar char="•"/>
            </a:pPr>
            <a:endParaRPr lang="en-GB" sz="1200" dirty="0"/>
          </a:p>
          <a:p>
            <a:pPr algn="just">
              <a:buFont typeface="Arial" charset="0"/>
              <a:buChar char="•"/>
            </a:pPr>
            <a:r>
              <a:rPr lang="en-US" sz="1200" dirty="0"/>
              <a:t> </a:t>
            </a:r>
            <a:r>
              <a:rPr lang="en-GB" sz="1200" dirty="0"/>
              <a:t>1989 Houses of Parliament Debate </a:t>
            </a:r>
            <a:endParaRPr lang="en-US" sz="1200" dirty="0"/>
          </a:p>
          <a:p>
            <a:pPr algn="just">
              <a:buFont typeface="Arial" charset="0"/>
              <a:buChar char="•"/>
            </a:pPr>
            <a:endParaRPr lang="en-GB" sz="1200" dirty="0"/>
          </a:p>
          <a:p>
            <a:pPr algn="just">
              <a:buFont typeface="Arial" charset="0"/>
              <a:buChar char="•"/>
            </a:pPr>
            <a:r>
              <a:rPr lang="en-US" sz="1200" dirty="0"/>
              <a:t> 1990 B</a:t>
            </a:r>
            <a:r>
              <a:rPr lang="en-GB" sz="1200" dirty="0" err="1"/>
              <a:t>oreholes</a:t>
            </a:r>
            <a:r>
              <a:rPr lang="en-GB" sz="1200" dirty="0"/>
              <a:t> BB20-BB44 drilled + Applicant boreholes  (total =199 ). Readings of the ground water table begin on a weekly or fortnightly basis.</a:t>
            </a:r>
          </a:p>
          <a:p>
            <a:pPr algn="just">
              <a:buFont typeface="Arial" charset="0"/>
              <a:buChar char="•"/>
            </a:pPr>
            <a:endParaRPr lang="en-GB" sz="1200" dirty="0"/>
          </a:p>
          <a:p>
            <a:pPr algn="just">
              <a:buFont typeface="Arial" charset="0"/>
              <a:buChar char="•"/>
            </a:pPr>
            <a:r>
              <a:rPr lang="en-GB" sz="1200" dirty="0"/>
              <a:t> 1991 Public Inquiry  held. Permission granted 1992, on appeal, to extract sand and gravel, and to refill with inert waste, provided Operator  establishes hydrological monitoring and remediates if adverse conditions occur. </a:t>
            </a:r>
            <a:r>
              <a:rPr lang="en-US" sz="1200" dirty="0"/>
              <a:t>  Baseline  surveys continue: plus </a:t>
            </a:r>
            <a:r>
              <a:rPr lang="en-GB" sz="1200" dirty="0"/>
              <a:t>dust quantity, lichen growth  and traffic numbers.</a:t>
            </a:r>
          </a:p>
          <a:p>
            <a:pPr algn="just">
              <a:buFont typeface="Arial" charset="0"/>
              <a:buChar char="•"/>
            </a:pPr>
            <a:endParaRPr lang="en-GB" sz="1200" dirty="0"/>
          </a:p>
          <a:p>
            <a:pPr algn="just">
              <a:buFont typeface="Arial" charset="0"/>
              <a:buChar char="•"/>
            </a:pPr>
            <a:r>
              <a:rPr lang="en-US" sz="1200" dirty="0"/>
              <a:t> 1996-2001 Phase 1 gravel extraction &amp; fill</a:t>
            </a:r>
          </a:p>
          <a:p>
            <a:pPr algn="just">
              <a:buFont typeface="Arial" charset="0"/>
              <a:buChar char="•"/>
            </a:pPr>
            <a:endParaRPr lang="en-US" sz="1200" dirty="0"/>
          </a:p>
          <a:p>
            <a:pPr algn="just">
              <a:buFont typeface="Arial" charset="0"/>
              <a:buChar char="•"/>
            </a:pPr>
            <a:r>
              <a:rPr lang="en-US" sz="1200" dirty="0"/>
              <a:t> 1999 </a:t>
            </a:r>
            <a:r>
              <a:rPr lang="en-GB" sz="1200" dirty="0"/>
              <a:t>Institute of Hydrology boreholes  BB45-BB49 drilled</a:t>
            </a:r>
          </a:p>
          <a:p>
            <a:endParaRPr lang="en-GB" dirty="0"/>
          </a:p>
        </p:txBody>
      </p:sp>
      <p:sp>
        <p:nvSpPr>
          <p:cNvPr id="4" name="Slide Number Placeholder 3"/>
          <p:cNvSpPr>
            <a:spLocks noGrp="1"/>
          </p:cNvSpPr>
          <p:nvPr>
            <p:ph type="sldNum" sz="quarter" idx="10"/>
          </p:nvPr>
        </p:nvSpPr>
        <p:spPr/>
        <p:txBody>
          <a:bodyPr/>
          <a:lstStyle/>
          <a:p>
            <a:fld id="{AD3FFEA7-7131-42FC-90C1-30F6E6A8DF4C}" type="slidenum">
              <a:rPr lang="en-GB" smtClean="0"/>
              <a:pPr/>
              <a:t>36</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Geological stratigraphy.</a:t>
            </a:r>
          </a:p>
          <a:p>
            <a:endParaRPr lang="en-GB" dirty="0"/>
          </a:p>
          <a:p>
            <a:r>
              <a:rPr lang="en-GB" dirty="0"/>
              <a:t>Based in Bore hole BB44. around 50m deep.</a:t>
            </a:r>
          </a:p>
          <a:p>
            <a:endParaRPr lang="en-GB" dirty="0"/>
          </a:p>
          <a:p>
            <a:r>
              <a:rPr lang="en-GB" dirty="0"/>
              <a:t>Chalk – upper Cretaceous 80Ma. Marine</a:t>
            </a:r>
          </a:p>
          <a:p>
            <a:r>
              <a:rPr lang="en-GB" dirty="0"/>
              <a:t>Palaeocene - Lambeth Group – Estuarine – 56-54Ma</a:t>
            </a:r>
          </a:p>
          <a:p>
            <a:r>
              <a:rPr lang="en-GB" dirty="0"/>
              <a:t>Gravels – Quaternary – Ice age river terraces. 0.45Ma</a:t>
            </a:r>
          </a:p>
        </p:txBody>
      </p:sp>
      <p:sp>
        <p:nvSpPr>
          <p:cNvPr id="4" name="Slide Number Placeholder 3"/>
          <p:cNvSpPr>
            <a:spLocks noGrp="1"/>
          </p:cNvSpPr>
          <p:nvPr>
            <p:ph type="sldNum" sz="quarter" idx="5"/>
          </p:nvPr>
        </p:nvSpPr>
        <p:spPr/>
        <p:txBody>
          <a:bodyPr/>
          <a:lstStyle/>
          <a:p>
            <a:fld id="{14D7843F-DD30-47C8-A194-409ACDBB6535}" type="slidenum">
              <a:rPr lang="en-GB" altLang="en-US" smtClean="0"/>
              <a:pPr/>
              <a:t>37</a:t>
            </a:fld>
            <a:endParaRPr lang="en-GB" altLang="en-US"/>
          </a:p>
        </p:txBody>
      </p:sp>
    </p:spTree>
    <p:extLst>
      <p:ext uri="{BB962C8B-B14F-4D97-AF65-F5344CB8AC3E}">
        <p14:creationId xmlns:p14="http://schemas.microsoft.com/office/powerpoint/2010/main" val="3011663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D3FFEA7-7131-42FC-90C1-30F6E6A8DF4C}" type="slidenum">
              <a:rPr lang="en-GB" smtClean="0"/>
              <a:pPr/>
              <a:t>38</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GB" b="1" dirty="0"/>
              <a:t>Hydrology</a:t>
            </a:r>
          </a:p>
          <a:p>
            <a:pPr eaLnBrk="1" hangingPunct="1">
              <a:spcBef>
                <a:spcPct val="0"/>
              </a:spcBef>
            </a:pPr>
            <a:r>
              <a:rPr lang="en-GB" dirty="0"/>
              <a:t>The hydrology of the site is extremely complex. A detailed survey was carried out by the</a:t>
            </a:r>
          </a:p>
          <a:p>
            <a:pPr eaLnBrk="1" hangingPunct="1">
              <a:spcBef>
                <a:spcPct val="0"/>
              </a:spcBef>
            </a:pPr>
            <a:r>
              <a:rPr lang="en-GB" dirty="0"/>
              <a:t>Institute of Hydrology to provide information for the public inquiry, held in 1991, on the</a:t>
            </a:r>
          </a:p>
          <a:p>
            <a:pPr eaLnBrk="1" hangingPunct="1">
              <a:spcBef>
                <a:spcPct val="0"/>
              </a:spcBef>
            </a:pPr>
            <a:r>
              <a:rPr lang="en-GB" dirty="0"/>
              <a:t>application to extract gravel from a site in East Burnham. The report is held in the Burnham</a:t>
            </a:r>
          </a:p>
          <a:p>
            <a:pPr eaLnBrk="1" hangingPunct="1">
              <a:spcBef>
                <a:spcPct val="0"/>
              </a:spcBef>
            </a:pPr>
            <a:r>
              <a:rPr lang="en-GB" dirty="0"/>
              <a:t>Beeches Office.</a:t>
            </a:r>
          </a:p>
          <a:p>
            <a:pPr eaLnBrk="1" hangingPunct="1">
              <a:spcBef>
                <a:spcPct val="0"/>
              </a:spcBef>
            </a:pPr>
            <a:r>
              <a:rPr lang="en-GB" dirty="0"/>
              <a:t>Readings of the ground water table are taken, on a weekly or fortnightly basis, for 36 bore</a:t>
            </a:r>
          </a:p>
          <a:p>
            <a:pPr eaLnBrk="1" hangingPunct="1">
              <a:spcBef>
                <a:spcPct val="0"/>
              </a:spcBef>
            </a:pPr>
            <a:r>
              <a:rPr lang="en-GB" dirty="0"/>
              <a:t>holes on the southern part of the site as part of the monitoring network set up to record any</a:t>
            </a:r>
          </a:p>
          <a:p>
            <a:pPr eaLnBrk="1" hangingPunct="1">
              <a:spcBef>
                <a:spcPct val="0"/>
              </a:spcBef>
            </a:pPr>
            <a:r>
              <a:rPr lang="en-GB" dirty="0"/>
              <a:t>effects of the gravel extraction. These were originally started by the Institute of Hydrology</a:t>
            </a:r>
          </a:p>
          <a:p>
            <a:pPr eaLnBrk="1" hangingPunct="1">
              <a:spcBef>
                <a:spcPct val="0"/>
              </a:spcBef>
            </a:pPr>
            <a:r>
              <a:rPr lang="en-GB" dirty="0"/>
              <a:t>and have been continued since 1991.</a:t>
            </a:r>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48FDEA8-EA05-4FD7-B4AB-FA7C1DE0DF93}" type="slidenum">
              <a:rPr lang="en-GB" smtClean="0"/>
              <a:pPr fontAlgn="base">
                <a:spcBef>
                  <a:spcPct val="0"/>
                </a:spcBef>
                <a:spcAft>
                  <a:spcPct val="0"/>
                </a:spcAft>
                <a:defRPr/>
              </a:pPr>
              <a:t>39</a:t>
            </a:fld>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Springs develop at interface between gravels and clays, notice also break in slope</a:t>
            </a:r>
          </a:p>
        </p:txBody>
      </p:sp>
      <p:sp>
        <p:nvSpPr>
          <p:cNvPr id="4" name="Slide Number Placeholder 3"/>
          <p:cNvSpPr>
            <a:spLocks noGrp="1"/>
          </p:cNvSpPr>
          <p:nvPr>
            <p:ph type="sldNum" sz="quarter" idx="5"/>
          </p:nvPr>
        </p:nvSpPr>
        <p:spPr/>
        <p:txBody>
          <a:bodyPr/>
          <a:lstStyle/>
          <a:p>
            <a:fld id="{14D7843F-DD30-47C8-A194-409ACDBB6535}" type="slidenum">
              <a:rPr lang="en-GB" altLang="en-US" smtClean="0"/>
              <a:pPr/>
              <a:t>40</a:t>
            </a:fld>
            <a:endParaRPr lang="en-GB" altLang="en-US"/>
          </a:p>
        </p:txBody>
      </p:sp>
    </p:spTree>
    <p:extLst>
      <p:ext uri="{BB962C8B-B14F-4D97-AF65-F5344CB8AC3E}">
        <p14:creationId xmlns:p14="http://schemas.microsoft.com/office/powerpoint/2010/main" val="745568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9A7DDDDD-E76F-61C4-2BAD-4A2C2D7C1D8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312F9519-E56A-11B0-660A-402FE757E8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dirty="0"/>
              <a:t>Over the Clays and silts – the springs run, mires form, and streams occur.</a:t>
            </a:r>
          </a:p>
          <a:p>
            <a:pPr eaLnBrk="1" hangingPunct="1">
              <a:spcBef>
                <a:spcPct val="0"/>
              </a:spcBef>
            </a:pPr>
            <a:endParaRPr lang="en-GB" altLang="en-US" dirty="0"/>
          </a:p>
          <a:p>
            <a:pPr eaLnBrk="1" hangingPunct="1">
              <a:spcBef>
                <a:spcPct val="0"/>
              </a:spcBef>
            </a:pPr>
            <a:r>
              <a:rPr lang="en-GB" altLang="en-US" dirty="0"/>
              <a:t>Definitions:</a:t>
            </a:r>
          </a:p>
          <a:p>
            <a:pPr eaLnBrk="1" hangingPunct="1">
              <a:spcBef>
                <a:spcPct val="0"/>
              </a:spcBef>
            </a:pPr>
            <a:r>
              <a:rPr lang="en-GB" altLang="en-US" dirty="0"/>
              <a:t>A </a:t>
            </a:r>
            <a:r>
              <a:rPr lang="en-GB" altLang="en-US" b="1" dirty="0"/>
              <a:t>perennial stream</a:t>
            </a:r>
            <a:r>
              <a:rPr lang="en-GB" altLang="en-US" dirty="0"/>
              <a:t> or </a:t>
            </a:r>
            <a:r>
              <a:rPr lang="en-GB" altLang="en-US" b="1" dirty="0"/>
              <a:t>spring </a:t>
            </a:r>
            <a:r>
              <a:rPr lang="en-GB" altLang="en-US" dirty="0"/>
              <a:t>has continuous flow all year round during years of normal rainfall. </a:t>
            </a:r>
          </a:p>
          <a:p>
            <a:pPr eaLnBrk="1" hangingPunct="1">
              <a:spcBef>
                <a:spcPct val="0"/>
              </a:spcBef>
            </a:pPr>
            <a:r>
              <a:rPr lang="en-GB" altLang="en-US" dirty="0"/>
              <a:t>An </a:t>
            </a:r>
            <a:r>
              <a:rPr lang="en-GB" altLang="en-US" b="1" dirty="0"/>
              <a:t>"intermittent" stream</a:t>
            </a:r>
            <a:r>
              <a:rPr lang="en-GB" altLang="en-US" dirty="0"/>
              <a:t> or </a:t>
            </a:r>
            <a:r>
              <a:rPr lang="en-GB" altLang="en-US" b="1" dirty="0"/>
              <a:t>spring</a:t>
            </a:r>
            <a:r>
              <a:rPr lang="en-GB" altLang="en-US" dirty="0"/>
              <a:t> normally cease flowing for weeks or months each year. </a:t>
            </a:r>
          </a:p>
          <a:p>
            <a:pPr eaLnBrk="1" hangingPunct="1">
              <a:spcBef>
                <a:spcPct val="0"/>
              </a:spcBef>
            </a:pPr>
            <a:r>
              <a:rPr lang="en-GB" altLang="en-US" dirty="0"/>
              <a:t>An </a:t>
            </a:r>
            <a:r>
              <a:rPr lang="en-GB" altLang="en-US" b="1" dirty="0"/>
              <a:t>"ephemeral"</a:t>
            </a:r>
            <a:r>
              <a:rPr lang="en-GB" altLang="en-US" dirty="0"/>
              <a:t> stream or </a:t>
            </a:r>
            <a:r>
              <a:rPr lang="en-GB" altLang="en-US" b="1" dirty="0"/>
              <a:t>spring</a:t>
            </a:r>
            <a:r>
              <a:rPr lang="en-GB" altLang="en-US" dirty="0"/>
              <a:t> that flow only for hours or days following rainfall.</a:t>
            </a:r>
          </a:p>
          <a:p>
            <a:pPr eaLnBrk="1" hangingPunct="1">
              <a:spcBef>
                <a:spcPct val="0"/>
              </a:spcBef>
            </a:pPr>
            <a:endParaRPr lang="en-GB" altLang="en-US" dirty="0"/>
          </a:p>
          <a:p>
            <a:pPr eaLnBrk="1" hangingPunct="1">
              <a:spcBef>
                <a:spcPct val="0"/>
              </a:spcBef>
            </a:pPr>
            <a:endParaRPr lang="en-GB" altLang="en-US" dirty="0"/>
          </a:p>
          <a:p>
            <a:pPr eaLnBrk="1" hangingPunct="1">
              <a:spcBef>
                <a:spcPct val="0"/>
              </a:spcBef>
            </a:pPr>
            <a:endParaRPr lang="en-GB" altLang="en-US" dirty="0"/>
          </a:p>
        </p:txBody>
      </p:sp>
      <p:sp>
        <p:nvSpPr>
          <p:cNvPr id="8196" name="Slide Number Placeholder 3">
            <a:extLst>
              <a:ext uri="{FF2B5EF4-FFF2-40B4-BE49-F238E27FC236}">
                <a16:creationId xmlns:a16="http://schemas.microsoft.com/office/drawing/2014/main" id="{AABE0D8A-E426-2DEC-8B29-F70A44F8701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8AA96E-5587-4067-9F26-396EFFFF4637}" type="slidenum">
              <a:rPr lang="en-GB" altLang="en-US"/>
              <a:pPr>
                <a:spcBef>
                  <a:spcPct val="0"/>
                </a:spcBef>
              </a:pPr>
              <a:t>41</a:t>
            </a:fld>
            <a:endParaRPr lang="en-GB"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When the stream reaches the chalk its flow stops and it sinks into the ground.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Here is the </a:t>
            </a:r>
            <a:r>
              <a:rPr lang="en-GB" dirty="0" err="1"/>
              <a:t>Swilly</a:t>
            </a:r>
            <a:r>
              <a:rPr lang="en-GB" dirty="0"/>
              <a:t> pond in summer</a:t>
            </a:r>
          </a:p>
          <a:p>
            <a:endParaRPr lang="en-GB" dirty="0"/>
          </a:p>
        </p:txBody>
      </p:sp>
      <p:sp>
        <p:nvSpPr>
          <p:cNvPr id="4" name="Slide Number Placeholder 3"/>
          <p:cNvSpPr>
            <a:spLocks noGrp="1"/>
          </p:cNvSpPr>
          <p:nvPr>
            <p:ph type="sldNum" sz="quarter" idx="5"/>
          </p:nvPr>
        </p:nvSpPr>
        <p:spPr/>
        <p:txBody>
          <a:bodyPr/>
          <a:lstStyle/>
          <a:p>
            <a:fld id="{14D7843F-DD30-47C8-A194-409ACDBB6535}" type="slidenum">
              <a:rPr lang="en-GB" altLang="en-US" smtClean="0"/>
              <a:pPr/>
              <a:t>42</a:t>
            </a:fld>
            <a:endParaRPr lang="en-GB" altLang="en-US"/>
          </a:p>
        </p:txBody>
      </p:sp>
    </p:spTree>
    <p:extLst>
      <p:ext uri="{BB962C8B-B14F-4D97-AF65-F5344CB8AC3E}">
        <p14:creationId xmlns:p14="http://schemas.microsoft.com/office/powerpoint/2010/main" val="2047490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C61D8D9-7976-4074-85CD-264232DE9FFA}" type="slidenum">
              <a:rPr lang="en-GB" smtClean="0"/>
              <a:t>2</a:t>
            </a:fld>
            <a:endParaRPr lang="en-GB"/>
          </a:p>
        </p:txBody>
      </p:sp>
    </p:spTree>
    <p:extLst>
      <p:ext uri="{BB962C8B-B14F-4D97-AF65-F5344CB8AC3E}">
        <p14:creationId xmlns:p14="http://schemas.microsoft.com/office/powerpoint/2010/main" val="2347169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the stream reaches the chalk its flow stops and it sinks into the ground.</a:t>
            </a:r>
          </a:p>
          <a:p>
            <a:endParaRPr lang="en-GB" dirty="0"/>
          </a:p>
          <a:p>
            <a:r>
              <a:rPr lang="en-GB" dirty="0"/>
              <a:t>Here is the same view in winter when the water table is higher and the rainfall greater.</a:t>
            </a:r>
          </a:p>
        </p:txBody>
      </p:sp>
      <p:sp>
        <p:nvSpPr>
          <p:cNvPr id="4" name="Slide Number Placeholder 3"/>
          <p:cNvSpPr>
            <a:spLocks noGrp="1"/>
          </p:cNvSpPr>
          <p:nvPr>
            <p:ph type="sldNum" sz="quarter" idx="5"/>
          </p:nvPr>
        </p:nvSpPr>
        <p:spPr/>
        <p:txBody>
          <a:bodyPr/>
          <a:lstStyle/>
          <a:p>
            <a:fld id="{14D7843F-DD30-47C8-A194-409ACDBB6535}" type="slidenum">
              <a:rPr lang="en-GB" altLang="en-US" smtClean="0"/>
              <a:pPr/>
              <a:t>43</a:t>
            </a:fld>
            <a:endParaRPr lang="en-GB" altLang="en-US"/>
          </a:p>
        </p:txBody>
      </p:sp>
    </p:spTree>
    <p:extLst>
      <p:ext uri="{BB962C8B-B14F-4D97-AF65-F5344CB8AC3E}">
        <p14:creationId xmlns:p14="http://schemas.microsoft.com/office/powerpoint/2010/main" val="4066852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BC61D8D9-7976-4074-85CD-264232DE9FFA}" type="slidenum">
              <a:rPr lang="en-GB" smtClean="0"/>
              <a:t>3</a:t>
            </a:fld>
            <a:endParaRPr lang="en-GB"/>
          </a:p>
        </p:txBody>
      </p:sp>
    </p:spTree>
    <p:extLst>
      <p:ext uri="{BB962C8B-B14F-4D97-AF65-F5344CB8AC3E}">
        <p14:creationId xmlns:p14="http://schemas.microsoft.com/office/powerpoint/2010/main" val="1051649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C61D8D9-7976-4074-85CD-264232DE9FFA}" type="slidenum">
              <a:rPr lang="en-GB" smtClean="0"/>
              <a:t>4</a:t>
            </a:fld>
            <a:endParaRPr lang="en-GB"/>
          </a:p>
        </p:txBody>
      </p:sp>
    </p:spTree>
    <p:extLst>
      <p:ext uri="{BB962C8B-B14F-4D97-AF65-F5344CB8AC3E}">
        <p14:creationId xmlns:p14="http://schemas.microsoft.com/office/powerpoint/2010/main" val="1253782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C61D8D9-7976-4074-85CD-264232DE9FFA}" type="slidenum">
              <a:rPr lang="en-GB" smtClean="0"/>
              <a:t>5</a:t>
            </a:fld>
            <a:endParaRPr lang="en-GB"/>
          </a:p>
        </p:txBody>
      </p:sp>
    </p:spTree>
    <p:extLst>
      <p:ext uri="{BB962C8B-B14F-4D97-AF65-F5344CB8AC3E}">
        <p14:creationId xmlns:p14="http://schemas.microsoft.com/office/powerpoint/2010/main" val="895679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C61D8D9-7976-4074-85CD-264232DE9FFA}" type="slidenum">
              <a:rPr lang="en-GB" smtClean="0"/>
              <a:t>6</a:t>
            </a:fld>
            <a:endParaRPr lang="en-GB"/>
          </a:p>
        </p:txBody>
      </p:sp>
    </p:spTree>
    <p:extLst>
      <p:ext uri="{BB962C8B-B14F-4D97-AF65-F5344CB8AC3E}">
        <p14:creationId xmlns:p14="http://schemas.microsoft.com/office/powerpoint/2010/main" val="1678574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C61D8D9-7976-4074-85CD-264232DE9FFA}" type="slidenum">
              <a:rPr lang="en-GB" smtClean="0"/>
              <a:t>7</a:t>
            </a:fld>
            <a:endParaRPr lang="en-GB"/>
          </a:p>
        </p:txBody>
      </p:sp>
    </p:spTree>
    <p:extLst>
      <p:ext uri="{BB962C8B-B14F-4D97-AF65-F5344CB8AC3E}">
        <p14:creationId xmlns:p14="http://schemas.microsoft.com/office/powerpoint/2010/main" val="3929658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DC6C9570-385A-C9DA-D32E-EC36A9484F9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F0F9A2B5-294B-3780-BF21-D0CFFDEF272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Geology</a:t>
            </a:r>
          </a:p>
          <a:p>
            <a:pPr eaLnBrk="1" hangingPunct="1">
              <a:spcBef>
                <a:spcPct val="0"/>
              </a:spcBef>
            </a:pPr>
            <a:r>
              <a:rPr lang="en-US" altLang="en-US"/>
              <a:t>Hydrology the basics</a:t>
            </a:r>
          </a:p>
          <a:p>
            <a:pPr eaLnBrk="1" hangingPunct="1">
              <a:spcBef>
                <a:spcPct val="0"/>
              </a:spcBef>
            </a:pPr>
            <a:r>
              <a:rPr lang="en-US" altLang="en-US"/>
              <a:t>Hydrology monitoring timeline</a:t>
            </a:r>
          </a:p>
          <a:p>
            <a:pPr eaLnBrk="1" hangingPunct="1">
              <a:spcBef>
                <a:spcPct val="0"/>
              </a:spcBef>
            </a:pPr>
            <a:r>
              <a:rPr lang="en-US" altLang="en-US"/>
              <a:t>Hydrology survey results</a:t>
            </a:r>
          </a:p>
          <a:p>
            <a:pPr eaLnBrk="1" hangingPunct="1">
              <a:spcBef>
                <a:spcPct val="0"/>
              </a:spcBef>
            </a:pPr>
            <a:r>
              <a:rPr lang="en-US" altLang="en-US"/>
              <a:t>Future </a:t>
            </a:r>
          </a:p>
          <a:p>
            <a:pPr eaLnBrk="1" hangingPunct="1">
              <a:spcBef>
                <a:spcPct val="0"/>
              </a:spcBef>
            </a:pPr>
            <a:r>
              <a:rPr lang="en-US" altLang="en-US"/>
              <a:t>Request for volunteers</a:t>
            </a:r>
            <a:endParaRPr lang="en-GB" altLang="en-US"/>
          </a:p>
          <a:p>
            <a:pPr eaLnBrk="1" hangingPunct="1">
              <a:spcBef>
                <a:spcPct val="0"/>
              </a:spcBef>
            </a:pPr>
            <a:endParaRPr lang="en-GB" altLang="en-US"/>
          </a:p>
        </p:txBody>
      </p:sp>
      <p:sp>
        <p:nvSpPr>
          <p:cNvPr id="8196" name="Slide Number Placeholder 3">
            <a:extLst>
              <a:ext uri="{FF2B5EF4-FFF2-40B4-BE49-F238E27FC236}">
                <a16:creationId xmlns:a16="http://schemas.microsoft.com/office/drawing/2014/main" id="{D676E5ED-32B6-5EF8-8C81-EB6CA9BC713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defRPr>
            </a:lvl1pPr>
            <a:lvl2pPr marL="742950" indent="-285750" eaLnBrk="0" hangingPunct="0">
              <a:spcBef>
                <a:spcPct val="30000"/>
              </a:spcBef>
              <a:defRPr sz="1200">
                <a:solidFill>
                  <a:schemeClr val="tx1"/>
                </a:solidFill>
                <a:latin typeface="Calibri" panose="020F0502020204030204" pitchFamily="34" charset="0"/>
              </a:defRPr>
            </a:lvl2pPr>
            <a:lvl3pPr marL="1143000" indent="-228600" eaLnBrk="0" hangingPunct="0">
              <a:spcBef>
                <a:spcPct val="30000"/>
              </a:spcBef>
              <a:defRPr sz="1200">
                <a:solidFill>
                  <a:schemeClr val="tx1"/>
                </a:solidFill>
                <a:latin typeface="Calibri" panose="020F0502020204030204" pitchFamily="34" charset="0"/>
              </a:defRPr>
            </a:lvl3pPr>
            <a:lvl4pPr marL="1600200" indent="-228600" eaLnBrk="0" hangingPunct="0">
              <a:spcBef>
                <a:spcPct val="30000"/>
              </a:spcBef>
              <a:defRPr sz="1200">
                <a:solidFill>
                  <a:schemeClr val="tx1"/>
                </a:solidFill>
                <a:latin typeface="Calibri" panose="020F0502020204030204" pitchFamily="34" charset="0"/>
              </a:defRPr>
            </a:lvl4pPr>
            <a:lvl5pPr marL="2057400" indent="-228600" eaLnBrk="0" hangingPunct="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2016A20C-FF1F-48CE-80A7-9CD7FF36F6B6}" type="slidenum">
              <a:rPr lang="en-GB" altLang="en-US">
                <a:latin typeface="Arial" panose="020B0604020202020204" pitchFamily="34" charset="0"/>
              </a:rPr>
              <a:pPr eaLnBrk="1" hangingPunct="1">
                <a:spcBef>
                  <a:spcPct val="0"/>
                </a:spcBef>
              </a:pPr>
              <a:t>31</a:t>
            </a:fld>
            <a:endParaRPr lang="en-GB" altLang="en-US">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Burnham Beeches is located in the </a:t>
            </a:r>
            <a:r>
              <a:rPr lang="en-GB" b="1" dirty="0"/>
              <a:t>southern part of Buckinghamshire, about 25miles west of London</a:t>
            </a:r>
            <a:r>
              <a:rPr lang="en-GB" dirty="0"/>
              <a:t>.</a:t>
            </a:r>
          </a:p>
          <a:p>
            <a:pPr marL="171450" indent="-171450">
              <a:buFont typeface="Arial" panose="020B0604020202020204" pitchFamily="34" charset="0"/>
              <a:buChar char="•"/>
            </a:pPr>
            <a:r>
              <a:rPr lang="en-GB" dirty="0"/>
              <a:t>It sits on the </a:t>
            </a:r>
            <a:r>
              <a:rPr lang="en-GB" b="1" dirty="0"/>
              <a:t>northern edge of the Thames Valley – where there  are a series of relic ‘</a:t>
            </a:r>
            <a:r>
              <a:rPr lang="en-GB" b="1" dirty="0" err="1"/>
              <a:t>palaeo</a:t>
            </a:r>
            <a:r>
              <a:rPr lang="en-GB" b="1" dirty="0"/>
              <a:t>-Thames’ river terraces.</a:t>
            </a:r>
          </a:p>
          <a:p>
            <a:pPr marL="171450" indent="-171450">
              <a:buFont typeface="Arial" panose="020B0604020202020204" pitchFamily="34" charset="0"/>
              <a:buChar char="•"/>
            </a:pPr>
            <a:r>
              <a:rPr lang="en-GB" dirty="0"/>
              <a:t>And the </a:t>
            </a:r>
            <a:r>
              <a:rPr lang="en-GB" b="1" dirty="0"/>
              <a:t>western edge of the London Basin</a:t>
            </a:r>
            <a:r>
              <a:rPr lang="en-GB" dirty="0"/>
              <a:t>. Just past the outcrop limit of the London Clay </a:t>
            </a:r>
          </a:p>
          <a:p>
            <a:pPr marL="171450" indent="-171450">
              <a:buFont typeface="Arial" panose="020B0604020202020204" pitchFamily="34" charset="0"/>
              <a:buChar char="•"/>
            </a:pPr>
            <a:r>
              <a:rPr lang="en-GB" dirty="0"/>
              <a:t>To the north west are the </a:t>
            </a:r>
            <a:r>
              <a:rPr lang="en-GB" b="1" dirty="0"/>
              <a:t>Chilterns, a Chalk escarpment</a:t>
            </a:r>
            <a:r>
              <a:rPr lang="en-GB" dirty="0"/>
              <a:t>. The chalk has a gentle </a:t>
            </a:r>
            <a:r>
              <a:rPr lang="en-GB" b="1" dirty="0"/>
              <a:t>SE dip below London and occurs at shallow depths below Burnham Beeches</a:t>
            </a:r>
            <a:r>
              <a:rPr lang="en-GB" dirty="0"/>
              <a:t>.</a:t>
            </a:r>
          </a:p>
        </p:txBody>
      </p:sp>
      <p:sp>
        <p:nvSpPr>
          <p:cNvPr id="4" name="Slide Number Placeholder 3"/>
          <p:cNvSpPr>
            <a:spLocks noGrp="1"/>
          </p:cNvSpPr>
          <p:nvPr>
            <p:ph type="sldNum" sz="quarter" idx="5"/>
          </p:nvPr>
        </p:nvSpPr>
        <p:spPr/>
        <p:txBody>
          <a:bodyPr/>
          <a:lstStyle/>
          <a:p>
            <a:fld id="{14D7843F-DD30-47C8-A194-409ACDBB6535}" type="slidenum">
              <a:rPr lang="en-GB" altLang="en-US" smtClean="0"/>
              <a:pPr/>
              <a:t>32</a:t>
            </a:fld>
            <a:endParaRPr lang="en-GB" altLang="en-US"/>
          </a:p>
        </p:txBody>
      </p:sp>
    </p:spTree>
    <p:extLst>
      <p:ext uri="{BB962C8B-B14F-4D97-AF65-F5344CB8AC3E}">
        <p14:creationId xmlns:p14="http://schemas.microsoft.com/office/powerpoint/2010/main" val="1959451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2E373-7296-A9B4-68C3-8E83DB1041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962E507-E037-B1B4-175B-DFD5D9690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EC47A4-41CC-089D-7A6E-96F860E94A8D}"/>
              </a:ext>
            </a:extLst>
          </p:cNvPr>
          <p:cNvSpPr>
            <a:spLocks noGrp="1"/>
          </p:cNvSpPr>
          <p:nvPr>
            <p:ph type="dt" sz="half" idx="10"/>
          </p:nvPr>
        </p:nvSpPr>
        <p:spPr/>
        <p:txBody>
          <a:bodyPr/>
          <a:lstStyle/>
          <a:p>
            <a:fld id="{768E2FDC-A870-4F86-82F4-E62A30946AAF}" type="datetimeFigureOut">
              <a:rPr lang="en-GB" smtClean="0"/>
              <a:t>04/05/2023</a:t>
            </a:fld>
            <a:endParaRPr lang="en-GB"/>
          </a:p>
        </p:txBody>
      </p:sp>
      <p:sp>
        <p:nvSpPr>
          <p:cNvPr id="5" name="Footer Placeholder 4">
            <a:extLst>
              <a:ext uri="{FF2B5EF4-FFF2-40B4-BE49-F238E27FC236}">
                <a16:creationId xmlns:a16="http://schemas.microsoft.com/office/drawing/2014/main" id="{3485C15A-1380-CDE4-3171-3CF44B5199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6E6CFBB-3227-A07E-EE92-B0F727284DD4}"/>
              </a:ext>
            </a:extLst>
          </p:cNvPr>
          <p:cNvSpPr>
            <a:spLocks noGrp="1"/>
          </p:cNvSpPr>
          <p:nvPr>
            <p:ph type="sldNum" sz="quarter" idx="12"/>
          </p:nvPr>
        </p:nvSpPr>
        <p:spPr/>
        <p:txBody>
          <a:bodyPr/>
          <a:lstStyle/>
          <a:p>
            <a:fld id="{64B903C0-C6BF-43A6-91AA-13DD12C63967}" type="slidenum">
              <a:rPr lang="en-GB" smtClean="0"/>
              <a:t>‹#›</a:t>
            </a:fld>
            <a:endParaRPr lang="en-GB"/>
          </a:p>
        </p:txBody>
      </p:sp>
    </p:spTree>
    <p:extLst>
      <p:ext uri="{BB962C8B-B14F-4D97-AF65-F5344CB8AC3E}">
        <p14:creationId xmlns:p14="http://schemas.microsoft.com/office/powerpoint/2010/main" val="1400931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74205-859D-420C-71B1-B61CFBD97BE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5D179F1-2637-70BF-0BC6-061DA8673F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37EF38-634F-AF7D-30BF-9613B10F6E73}"/>
              </a:ext>
            </a:extLst>
          </p:cNvPr>
          <p:cNvSpPr>
            <a:spLocks noGrp="1"/>
          </p:cNvSpPr>
          <p:nvPr>
            <p:ph type="dt" sz="half" idx="10"/>
          </p:nvPr>
        </p:nvSpPr>
        <p:spPr/>
        <p:txBody>
          <a:bodyPr/>
          <a:lstStyle/>
          <a:p>
            <a:fld id="{768E2FDC-A870-4F86-82F4-E62A30946AAF}" type="datetimeFigureOut">
              <a:rPr lang="en-GB" smtClean="0"/>
              <a:t>04/05/2023</a:t>
            </a:fld>
            <a:endParaRPr lang="en-GB"/>
          </a:p>
        </p:txBody>
      </p:sp>
      <p:sp>
        <p:nvSpPr>
          <p:cNvPr id="5" name="Footer Placeholder 4">
            <a:extLst>
              <a:ext uri="{FF2B5EF4-FFF2-40B4-BE49-F238E27FC236}">
                <a16:creationId xmlns:a16="http://schemas.microsoft.com/office/drawing/2014/main" id="{A2AC2D5A-A582-4FE1-E014-BC8256BABD9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BA191C-49CF-6026-6FAD-1CD00BE1C1A3}"/>
              </a:ext>
            </a:extLst>
          </p:cNvPr>
          <p:cNvSpPr>
            <a:spLocks noGrp="1"/>
          </p:cNvSpPr>
          <p:nvPr>
            <p:ph type="sldNum" sz="quarter" idx="12"/>
          </p:nvPr>
        </p:nvSpPr>
        <p:spPr/>
        <p:txBody>
          <a:bodyPr/>
          <a:lstStyle/>
          <a:p>
            <a:fld id="{64B903C0-C6BF-43A6-91AA-13DD12C63967}" type="slidenum">
              <a:rPr lang="en-GB" smtClean="0"/>
              <a:t>‹#›</a:t>
            </a:fld>
            <a:endParaRPr lang="en-GB"/>
          </a:p>
        </p:txBody>
      </p:sp>
    </p:spTree>
    <p:extLst>
      <p:ext uri="{BB962C8B-B14F-4D97-AF65-F5344CB8AC3E}">
        <p14:creationId xmlns:p14="http://schemas.microsoft.com/office/powerpoint/2010/main" val="3402030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CF3149-713A-3D93-3FFB-A63D48F41B5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CF12F5E-B5FD-D7E5-8B2A-B0F4382777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CD4219D-0D33-50F2-208E-3A30757B678E}"/>
              </a:ext>
            </a:extLst>
          </p:cNvPr>
          <p:cNvSpPr>
            <a:spLocks noGrp="1"/>
          </p:cNvSpPr>
          <p:nvPr>
            <p:ph type="dt" sz="half" idx="10"/>
          </p:nvPr>
        </p:nvSpPr>
        <p:spPr/>
        <p:txBody>
          <a:bodyPr/>
          <a:lstStyle/>
          <a:p>
            <a:fld id="{768E2FDC-A870-4F86-82F4-E62A30946AAF}" type="datetimeFigureOut">
              <a:rPr lang="en-GB" smtClean="0"/>
              <a:t>04/05/2023</a:t>
            </a:fld>
            <a:endParaRPr lang="en-GB"/>
          </a:p>
        </p:txBody>
      </p:sp>
      <p:sp>
        <p:nvSpPr>
          <p:cNvPr id="5" name="Footer Placeholder 4">
            <a:extLst>
              <a:ext uri="{FF2B5EF4-FFF2-40B4-BE49-F238E27FC236}">
                <a16:creationId xmlns:a16="http://schemas.microsoft.com/office/drawing/2014/main" id="{DD9C4D7E-9CFB-70B9-4494-F0FB04D16D6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8BB12D4-3D29-7726-BC06-78CC455DCF9E}"/>
              </a:ext>
            </a:extLst>
          </p:cNvPr>
          <p:cNvSpPr>
            <a:spLocks noGrp="1"/>
          </p:cNvSpPr>
          <p:nvPr>
            <p:ph type="sldNum" sz="quarter" idx="12"/>
          </p:nvPr>
        </p:nvSpPr>
        <p:spPr/>
        <p:txBody>
          <a:bodyPr/>
          <a:lstStyle/>
          <a:p>
            <a:fld id="{64B903C0-C6BF-43A6-91AA-13DD12C63967}" type="slidenum">
              <a:rPr lang="en-GB" smtClean="0"/>
              <a:t>‹#›</a:t>
            </a:fld>
            <a:endParaRPr lang="en-GB"/>
          </a:p>
        </p:txBody>
      </p:sp>
    </p:spTree>
    <p:extLst>
      <p:ext uri="{BB962C8B-B14F-4D97-AF65-F5344CB8AC3E}">
        <p14:creationId xmlns:p14="http://schemas.microsoft.com/office/powerpoint/2010/main" val="53372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E7FA385-D79C-4A8F-994F-801B2AEAF9B1}" type="datetimeFigureOut">
              <a:rPr lang="en-GB" smtClean="0"/>
              <a:pPr/>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60E2E30-ADD5-4B10-BEE7-4A3C8C431EA3}" type="slidenum">
              <a:rPr lang="en-GB" smtClean="0"/>
              <a:pPr/>
              <a:t>‹#›</a:t>
            </a:fld>
            <a:endParaRPr lang="en-GB"/>
          </a:p>
        </p:txBody>
      </p:sp>
    </p:spTree>
    <p:extLst>
      <p:ext uri="{BB962C8B-B14F-4D97-AF65-F5344CB8AC3E}">
        <p14:creationId xmlns:p14="http://schemas.microsoft.com/office/powerpoint/2010/main" val="3754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C90C0-9F62-78B6-BF74-A4344E522DF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765968C-5935-5643-6A97-64A4FE931C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39D4DE8-E68D-EC05-D0A7-B84342223EB9}"/>
              </a:ext>
            </a:extLst>
          </p:cNvPr>
          <p:cNvSpPr>
            <a:spLocks noGrp="1"/>
          </p:cNvSpPr>
          <p:nvPr>
            <p:ph type="dt" sz="half" idx="10"/>
          </p:nvPr>
        </p:nvSpPr>
        <p:spPr/>
        <p:txBody>
          <a:bodyPr/>
          <a:lstStyle/>
          <a:p>
            <a:fld id="{768E2FDC-A870-4F86-82F4-E62A30946AAF}" type="datetimeFigureOut">
              <a:rPr lang="en-GB" smtClean="0"/>
              <a:t>04/05/2023</a:t>
            </a:fld>
            <a:endParaRPr lang="en-GB"/>
          </a:p>
        </p:txBody>
      </p:sp>
      <p:sp>
        <p:nvSpPr>
          <p:cNvPr id="5" name="Footer Placeholder 4">
            <a:extLst>
              <a:ext uri="{FF2B5EF4-FFF2-40B4-BE49-F238E27FC236}">
                <a16:creationId xmlns:a16="http://schemas.microsoft.com/office/drawing/2014/main" id="{F3C42A02-1E0D-BB5E-D21A-2BBB0DBDAA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2651206-3801-08C0-187A-A016FDF4D17B}"/>
              </a:ext>
            </a:extLst>
          </p:cNvPr>
          <p:cNvSpPr>
            <a:spLocks noGrp="1"/>
          </p:cNvSpPr>
          <p:nvPr>
            <p:ph type="sldNum" sz="quarter" idx="12"/>
          </p:nvPr>
        </p:nvSpPr>
        <p:spPr/>
        <p:txBody>
          <a:bodyPr/>
          <a:lstStyle/>
          <a:p>
            <a:fld id="{64B903C0-C6BF-43A6-91AA-13DD12C63967}" type="slidenum">
              <a:rPr lang="en-GB" smtClean="0"/>
              <a:t>‹#›</a:t>
            </a:fld>
            <a:endParaRPr lang="en-GB"/>
          </a:p>
        </p:txBody>
      </p:sp>
    </p:spTree>
    <p:extLst>
      <p:ext uri="{BB962C8B-B14F-4D97-AF65-F5344CB8AC3E}">
        <p14:creationId xmlns:p14="http://schemas.microsoft.com/office/powerpoint/2010/main" val="1884273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47767-4185-B8F5-02AB-8C9915C6D3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FBA0172-BB14-AD28-39E7-B71F34C7FB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253141-5B31-21E0-A27C-00973D6713E0}"/>
              </a:ext>
            </a:extLst>
          </p:cNvPr>
          <p:cNvSpPr>
            <a:spLocks noGrp="1"/>
          </p:cNvSpPr>
          <p:nvPr>
            <p:ph type="dt" sz="half" idx="10"/>
          </p:nvPr>
        </p:nvSpPr>
        <p:spPr/>
        <p:txBody>
          <a:bodyPr/>
          <a:lstStyle/>
          <a:p>
            <a:fld id="{768E2FDC-A870-4F86-82F4-E62A30946AAF}" type="datetimeFigureOut">
              <a:rPr lang="en-GB" smtClean="0"/>
              <a:t>04/05/2023</a:t>
            </a:fld>
            <a:endParaRPr lang="en-GB"/>
          </a:p>
        </p:txBody>
      </p:sp>
      <p:sp>
        <p:nvSpPr>
          <p:cNvPr id="5" name="Footer Placeholder 4">
            <a:extLst>
              <a:ext uri="{FF2B5EF4-FFF2-40B4-BE49-F238E27FC236}">
                <a16:creationId xmlns:a16="http://schemas.microsoft.com/office/drawing/2014/main" id="{BC8F99E5-9464-4B44-5C99-C9900E62BC5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F7C05C5-6EDD-C5BF-FDCE-3135B8A36C2F}"/>
              </a:ext>
            </a:extLst>
          </p:cNvPr>
          <p:cNvSpPr>
            <a:spLocks noGrp="1"/>
          </p:cNvSpPr>
          <p:nvPr>
            <p:ph type="sldNum" sz="quarter" idx="12"/>
          </p:nvPr>
        </p:nvSpPr>
        <p:spPr/>
        <p:txBody>
          <a:bodyPr/>
          <a:lstStyle/>
          <a:p>
            <a:fld id="{64B903C0-C6BF-43A6-91AA-13DD12C63967}" type="slidenum">
              <a:rPr lang="en-GB" smtClean="0"/>
              <a:t>‹#›</a:t>
            </a:fld>
            <a:endParaRPr lang="en-GB"/>
          </a:p>
        </p:txBody>
      </p:sp>
    </p:spTree>
    <p:extLst>
      <p:ext uri="{BB962C8B-B14F-4D97-AF65-F5344CB8AC3E}">
        <p14:creationId xmlns:p14="http://schemas.microsoft.com/office/powerpoint/2010/main" val="2471925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9FFF6-814B-8990-DEB6-4B80EA4FC8A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403BFD8-5E30-42B2-9390-30687CC517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B116D88-0AB9-BF8B-5EA1-C4CF17B751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8C80E71-0C50-DA94-3DA8-69C6B0285930}"/>
              </a:ext>
            </a:extLst>
          </p:cNvPr>
          <p:cNvSpPr>
            <a:spLocks noGrp="1"/>
          </p:cNvSpPr>
          <p:nvPr>
            <p:ph type="dt" sz="half" idx="10"/>
          </p:nvPr>
        </p:nvSpPr>
        <p:spPr/>
        <p:txBody>
          <a:bodyPr/>
          <a:lstStyle/>
          <a:p>
            <a:fld id="{768E2FDC-A870-4F86-82F4-E62A30946AAF}" type="datetimeFigureOut">
              <a:rPr lang="en-GB" smtClean="0"/>
              <a:t>04/05/2023</a:t>
            </a:fld>
            <a:endParaRPr lang="en-GB"/>
          </a:p>
        </p:txBody>
      </p:sp>
      <p:sp>
        <p:nvSpPr>
          <p:cNvPr id="6" name="Footer Placeholder 5">
            <a:extLst>
              <a:ext uri="{FF2B5EF4-FFF2-40B4-BE49-F238E27FC236}">
                <a16:creationId xmlns:a16="http://schemas.microsoft.com/office/drawing/2014/main" id="{1E2BE5CE-B412-6BE9-20C9-14E8B2B60E9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095DB3-24E6-FC92-A7DD-2CD970DF990A}"/>
              </a:ext>
            </a:extLst>
          </p:cNvPr>
          <p:cNvSpPr>
            <a:spLocks noGrp="1"/>
          </p:cNvSpPr>
          <p:nvPr>
            <p:ph type="sldNum" sz="quarter" idx="12"/>
          </p:nvPr>
        </p:nvSpPr>
        <p:spPr/>
        <p:txBody>
          <a:bodyPr/>
          <a:lstStyle/>
          <a:p>
            <a:fld id="{64B903C0-C6BF-43A6-91AA-13DD12C63967}" type="slidenum">
              <a:rPr lang="en-GB" smtClean="0"/>
              <a:t>‹#›</a:t>
            </a:fld>
            <a:endParaRPr lang="en-GB"/>
          </a:p>
        </p:txBody>
      </p:sp>
    </p:spTree>
    <p:extLst>
      <p:ext uri="{BB962C8B-B14F-4D97-AF65-F5344CB8AC3E}">
        <p14:creationId xmlns:p14="http://schemas.microsoft.com/office/powerpoint/2010/main" val="2851325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722D5-5251-EB8F-15FE-FE282EE9276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DF1DA50-4501-2B5F-7EDC-AA7FE493E7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AE1934-1E34-2156-AF23-44F02E850C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9255A77-A9EA-6110-6E9E-FF550A51E9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7F9C5F-EEB1-46EB-EBBF-3B0B68BBA2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4375444-1D66-3F67-0393-0FE236DB217E}"/>
              </a:ext>
            </a:extLst>
          </p:cNvPr>
          <p:cNvSpPr>
            <a:spLocks noGrp="1"/>
          </p:cNvSpPr>
          <p:nvPr>
            <p:ph type="dt" sz="half" idx="10"/>
          </p:nvPr>
        </p:nvSpPr>
        <p:spPr/>
        <p:txBody>
          <a:bodyPr/>
          <a:lstStyle/>
          <a:p>
            <a:fld id="{768E2FDC-A870-4F86-82F4-E62A30946AAF}" type="datetimeFigureOut">
              <a:rPr lang="en-GB" smtClean="0"/>
              <a:t>04/05/2023</a:t>
            </a:fld>
            <a:endParaRPr lang="en-GB"/>
          </a:p>
        </p:txBody>
      </p:sp>
      <p:sp>
        <p:nvSpPr>
          <p:cNvPr id="8" name="Footer Placeholder 7">
            <a:extLst>
              <a:ext uri="{FF2B5EF4-FFF2-40B4-BE49-F238E27FC236}">
                <a16:creationId xmlns:a16="http://schemas.microsoft.com/office/drawing/2014/main" id="{0A8BB538-7B66-7BDD-2C88-CF560EB9787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26485B1-206D-C27E-889A-F699656B03F0}"/>
              </a:ext>
            </a:extLst>
          </p:cNvPr>
          <p:cNvSpPr>
            <a:spLocks noGrp="1"/>
          </p:cNvSpPr>
          <p:nvPr>
            <p:ph type="sldNum" sz="quarter" idx="12"/>
          </p:nvPr>
        </p:nvSpPr>
        <p:spPr/>
        <p:txBody>
          <a:bodyPr/>
          <a:lstStyle/>
          <a:p>
            <a:fld id="{64B903C0-C6BF-43A6-91AA-13DD12C63967}" type="slidenum">
              <a:rPr lang="en-GB" smtClean="0"/>
              <a:t>‹#›</a:t>
            </a:fld>
            <a:endParaRPr lang="en-GB"/>
          </a:p>
        </p:txBody>
      </p:sp>
    </p:spTree>
    <p:extLst>
      <p:ext uri="{BB962C8B-B14F-4D97-AF65-F5344CB8AC3E}">
        <p14:creationId xmlns:p14="http://schemas.microsoft.com/office/powerpoint/2010/main" val="2663365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358A-819B-51C5-A781-0A1B99C7244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837F990-98C8-4A20-CEF3-0CDCABE4ADFA}"/>
              </a:ext>
            </a:extLst>
          </p:cNvPr>
          <p:cNvSpPr>
            <a:spLocks noGrp="1"/>
          </p:cNvSpPr>
          <p:nvPr>
            <p:ph type="dt" sz="half" idx="10"/>
          </p:nvPr>
        </p:nvSpPr>
        <p:spPr/>
        <p:txBody>
          <a:bodyPr/>
          <a:lstStyle/>
          <a:p>
            <a:fld id="{768E2FDC-A870-4F86-82F4-E62A30946AAF}" type="datetimeFigureOut">
              <a:rPr lang="en-GB" smtClean="0"/>
              <a:t>04/05/2023</a:t>
            </a:fld>
            <a:endParaRPr lang="en-GB"/>
          </a:p>
        </p:txBody>
      </p:sp>
      <p:sp>
        <p:nvSpPr>
          <p:cNvPr id="4" name="Footer Placeholder 3">
            <a:extLst>
              <a:ext uri="{FF2B5EF4-FFF2-40B4-BE49-F238E27FC236}">
                <a16:creationId xmlns:a16="http://schemas.microsoft.com/office/drawing/2014/main" id="{B228CB46-81EA-9719-F491-ECDC16C4911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350E217-3F35-D237-C3DC-D2A30002B819}"/>
              </a:ext>
            </a:extLst>
          </p:cNvPr>
          <p:cNvSpPr>
            <a:spLocks noGrp="1"/>
          </p:cNvSpPr>
          <p:nvPr>
            <p:ph type="sldNum" sz="quarter" idx="12"/>
          </p:nvPr>
        </p:nvSpPr>
        <p:spPr/>
        <p:txBody>
          <a:bodyPr/>
          <a:lstStyle/>
          <a:p>
            <a:fld id="{64B903C0-C6BF-43A6-91AA-13DD12C63967}" type="slidenum">
              <a:rPr lang="en-GB" smtClean="0"/>
              <a:t>‹#›</a:t>
            </a:fld>
            <a:endParaRPr lang="en-GB"/>
          </a:p>
        </p:txBody>
      </p:sp>
    </p:spTree>
    <p:extLst>
      <p:ext uri="{BB962C8B-B14F-4D97-AF65-F5344CB8AC3E}">
        <p14:creationId xmlns:p14="http://schemas.microsoft.com/office/powerpoint/2010/main" val="1127620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B20901-1346-9744-4E43-7C1E81AF7E7A}"/>
              </a:ext>
            </a:extLst>
          </p:cNvPr>
          <p:cNvSpPr>
            <a:spLocks noGrp="1"/>
          </p:cNvSpPr>
          <p:nvPr>
            <p:ph type="dt" sz="half" idx="10"/>
          </p:nvPr>
        </p:nvSpPr>
        <p:spPr/>
        <p:txBody>
          <a:bodyPr/>
          <a:lstStyle/>
          <a:p>
            <a:fld id="{768E2FDC-A870-4F86-82F4-E62A30946AAF}" type="datetimeFigureOut">
              <a:rPr lang="en-GB" smtClean="0"/>
              <a:t>04/05/2023</a:t>
            </a:fld>
            <a:endParaRPr lang="en-GB"/>
          </a:p>
        </p:txBody>
      </p:sp>
      <p:sp>
        <p:nvSpPr>
          <p:cNvPr id="3" name="Footer Placeholder 2">
            <a:extLst>
              <a:ext uri="{FF2B5EF4-FFF2-40B4-BE49-F238E27FC236}">
                <a16:creationId xmlns:a16="http://schemas.microsoft.com/office/drawing/2014/main" id="{A7006FFB-4BC0-9966-9AAF-F16C6F2855A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971EECF-1644-B540-6931-0BF316EE5167}"/>
              </a:ext>
            </a:extLst>
          </p:cNvPr>
          <p:cNvSpPr>
            <a:spLocks noGrp="1"/>
          </p:cNvSpPr>
          <p:nvPr>
            <p:ph type="sldNum" sz="quarter" idx="12"/>
          </p:nvPr>
        </p:nvSpPr>
        <p:spPr/>
        <p:txBody>
          <a:bodyPr/>
          <a:lstStyle/>
          <a:p>
            <a:fld id="{64B903C0-C6BF-43A6-91AA-13DD12C63967}" type="slidenum">
              <a:rPr lang="en-GB" smtClean="0"/>
              <a:t>‹#›</a:t>
            </a:fld>
            <a:endParaRPr lang="en-GB"/>
          </a:p>
        </p:txBody>
      </p:sp>
    </p:spTree>
    <p:extLst>
      <p:ext uri="{BB962C8B-B14F-4D97-AF65-F5344CB8AC3E}">
        <p14:creationId xmlns:p14="http://schemas.microsoft.com/office/powerpoint/2010/main" val="413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A005-FD9C-3885-B9FA-5817920A82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2E6655-07DD-69C5-2D16-4786E889AB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6AF7FDA-FBF2-8230-94E9-903F0D99FD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D78A07-A117-5B19-A5DF-155378EF6583}"/>
              </a:ext>
            </a:extLst>
          </p:cNvPr>
          <p:cNvSpPr>
            <a:spLocks noGrp="1"/>
          </p:cNvSpPr>
          <p:nvPr>
            <p:ph type="dt" sz="half" idx="10"/>
          </p:nvPr>
        </p:nvSpPr>
        <p:spPr/>
        <p:txBody>
          <a:bodyPr/>
          <a:lstStyle/>
          <a:p>
            <a:fld id="{768E2FDC-A870-4F86-82F4-E62A30946AAF}" type="datetimeFigureOut">
              <a:rPr lang="en-GB" smtClean="0"/>
              <a:t>04/05/2023</a:t>
            </a:fld>
            <a:endParaRPr lang="en-GB"/>
          </a:p>
        </p:txBody>
      </p:sp>
      <p:sp>
        <p:nvSpPr>
          <p:cNvPr id="6" name="Footer Placeholder 5">
            <a:extLst>
              <a:ext uri="{FF2B5EF4-FFF2-40B4-BE49-F238E27FC236}">
                <a16:creationId xmlns:a16="http://schemas.microsoft.com/office/drawing/2014/main" id="{18C264CF-B788-CB30-A700-86835FD51C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9BAC579-4EFF-E7C7-E728-DF6CBBA9B27E}"/>
              </a:ext>
            </a:extLst>
          </p:cNvPr>
          <p:cNvSpPr>
            <a:spLocks noGrp="1"/>
          </p:cNvSpPr>
          <p:nvPr>
            <p:ph type="sldNum" sz="quarter" idx="12"/>
          </p:nvPr>
        </p:nvSpPr>
        <p:spPr/>
        <p:txBody>
          <a:bodyPr/>
          <a:lstStyle/>
          <a:p>
            <a:fld id="{64B903C0-C6BF-43A6-91AA-13DD12C63967}" type="slidenum">
              <a:rPr lang="en-GB" smtClean="0"/>
              <a:t>‹#›</a:t>
            </a:fld>
            <a:endParaRPr lang="en-GB"/>
          </a:p>
        </p:txBody>
      </p:sp>
    </p:spTree>
    <p:extLst>
      <p:ext uri="{BB962C8B-B14F-4D97-AF65-F5344CB8AC3E}">
        <p14:creationId xmlns:p14="http://schemas.microsoft.com/office/powerpoint/2010/main" val="209128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6E06B-4268-C34A-1869-9356CCBBB8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D2180AF-10D6-A073-A07A-B43D054343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B8BD116-5152-F6AE-6732-2082B02768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795459-C7EE-3D1F-92CE-B4BBA7D0C6EE}"/>
              </a:ext>
            </a:extLst>
          </p:cNvPr>
          <p:cNvSpPr>
            <a:spLocks noGrp="1"/>
          </p:cNvSpPr>
          <p:nvPr>
            <p:ph type="dt" sz="half" idx="10"/>
          </p:nvPr>
        </p:nvSpPr>
        <p:spPr/>
        <p:txBody>
          <a:bodyPr/>
          <a:lstStyle/>
          <a:p>
            <a:fld id="{768E2FDC-A870-4F86-82F4-E62A30946AAF}" type="datetimeFigureOut">
              <a:rPr lang="en-GB" smtClean="0"/>
              <a:t>04/05/2023</a:t>
            </a:fld>
            <a:endParaRPr lang="en-GB"/>
          </a:p>
        </p:txBody>
      </p:sp>
      <p:sp>
        <p:nvSpPr>
          <p:cNvPr id="6" name="Footer Placeholder 5">
            <a:extLst>
              <a:ext uri="{FF2B5EF4-FFF2-40B4-BE49-F238E27FC236}">
                <a16:creationId xmlns:a16="http://schemas.microsoft.com/office/drawing/2014/main" id="{61F7F46C-8A2F-C230-1D4E-BDD7D1F8F8C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AC7C20E-6FB8-AAD5-C069-029E135ABEC4}"/>
              </a:ext>
            </a:extLst>
          </p:cNvPr>
          <p:cNvSpPr>
            <a:spLocks noGrp="1"/>
          </p:cNvSpPr>
          <p:nvPr>
            <p:ph type="sldNum" sz="quarter" idx="12"/>
          </p:nvPr>
        </p:nvSpPr>
        <p:spPr/>
        <p:txBody>
          <a:bodyPr/>
          <a:lstStyle/>
          <a:p>
            <a:fld id="{64B903C0-C6BF-43A6-91AA-13DD12C63967}" type="slidenum">
              <a:rPr lang="en-GB" smtClean="0"/>
              <a:t>‹#›</a:t>
            </a:fld>
            <a:endParaRPr lang="en-GB"/>
          </a:p>
        </p:txBody>
      </p:sp>
    </p:spTree>
    <p:extLst>
      <p:ext uri="{BB962C8B-B14F-4D97-AF65-F5344CB8AC3E}">
        <p14:creationId xmlns:p14="http://schemas.microsoft.com/office/powerpoint/2010/main" val="2925109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3074E5-9413-F6A1-0F3C-66645BFBDE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2F85432-746A-DFBC-3693-E0B853F96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0B4DA2A-919A-46F7-B4F7-3CA4CA313D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8E2FDC-A870-4F86-82F4-E62A30946AAF}" type="datetimeFigureOut">
              <a:rPr lang="en-GB" smtClean="0"/>
              <a:t>04/05/2023</a:t>
            </a:fld>
            <a:endParaRPr lang="en-GB"/>
          </a:p>
        </p:txBody>
      </p:sp>
      <p:sp>
        <p:nvSpPr>
          <p:cNvPr id="5" name="Footer Placeholder 4">
            <a:extLst>
              <a:ext uri="{FF2B5EF4-FFF2-40B4-BE49-F238E27FC236}">
                <a16:creationId xmlns:a16="http://schemas.microsoft.com/office/drawing/2014/main" id="{7C8526B5-3A59-1F99-666F-0FACDDE25E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1BCE477-FA8F-4236-5A9A-5F5D5120F1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B903C0-C6BF-43A6-91AA-13DD12C63967}" type="slidenum">
              <a:rPr lang="en-GB" smtClean="0"/>
              <a:t>‹#›</a:t>
            </a:fld>
            <a:endParaRPr lang="en-GB"/>
          </a:p>
        </p:txBody>
      </p:sp>
    </p:spTree>
    <p:extLst>
      <p:ext uri="{BB962C8B-B14F-4D97-AF65-F5344CB8AC3E}">
        <p14:creationId xmlns:p14="http://schemas.microsoft.com/office/powerpoint/2010/main" val="3211154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pubmed.ncbi.nlm.nih.gov/16318030" TargetMode="External"/><Relationship Id="rId13" Type="http://schemas.openxmlformats.org/officeDocument/2006/relationships/hyperlink" Target="https://ui.adsabs.harvard.edu/abs/2014IJMPE..2330007D" TargetMode="External"/><Relationship Id="rId18" Type="http://schemas.openxmlformats.org/officeDocument/2006/relationships/hyperlink" Target="https://api.semanticscholar.org/CorpusID:118394767" TargetMode="External"/><Relationship Id="rId3" Type="http://schemas.openxmlformats.org/officeDocument/2006/relationships/hyperlink" Target="https://en.wikipedia.org/wiki/Bibcode_(identifier)" TargetMode="External"/><Relationship Id="rId7" Type="http://schemas.openxmlformats.org/officeDocument/2006/relationships/hyperlink" Target="https://en.wikipedia.org/wiki/PMID_(identifier)" TargetMode="External"/><Relationship Id="rId12" Type="http://schemas.openxmlformats.org/officeDocument/2006/relationships/hyperlink" Target="https://arxiv.org/abs/1404.4948" TargetMode="External"/><Relationship Id="rId17" Type="http://schemas.openxmlformats.org/officeDocument/2006/relationships/hyperlink" Target="https://en.wikipedia.org/wiki/S2CID_(identifier)" TargetMode="External"/><Relationship Id="rId2" Type="http://schemas.openxmlformats.org/officeDocument/2006/relationships/hyperlink" Target="http://www.sciam.com/article.cfm?id=ancient-nuclear-reactor" TargetMode="External"/><Relationship Id="rId16" Type="http://schemas.openxmlformats.org/officeDocument/2006/relationships/hyperlink" Target="https://www.worldcat.org/issn/0218-3013" TargetMode="External"/><Relationship Id="rId20" Type="http://schemas.openxmlformats.org/officeDocument/2006/relationships/hyperlink" Target="https://doi.org/10.1016%2FS1631-0705%2802%2901351-8" TargetMode="External"/><Relationship Id="rId1" Type="http://schemas.openxmlformats.org/officeDocument/2006/relationships/slideLayout" Target="../slideLayouts/slideLayout2.xml"/><Relationship Id="rId6" Type="http://schemas.openxmlformats.org/officeDocument/2006/relationships/hyperlink" Target="https://doi.org/10.1038%2Fscientificamerican1105-82" TargetMode="External"/><Relationship Id="rId11" Type="http://schemas.openxmlformats.org/officeDocument/2006/relationships/hyperlink" Target="https://en.wikipedia.org/wiki/ArXiv_(identifier)" TargetMode="External"/><Relationship Id="rId5" Type="http://schemas.openxmlformats.org/officeDocument/2006/relationships/hyperlink" Target="https://en.wikipedia.org/wiki/Doi_(identifier)" TargetMode="External"/><Relationship Id="rId15" Type="http://schemas.openxmlformats.org/officeDocument/2006/relationships/hyperlink" Target="https://en.wikipedia.org/wiki/ISSN_(identifier)" TargetMode="External"/><Relationship Id="rId10" Type="http://schemas.openxmlformats.org/officeDocument/2006/relationships/hyperlink" Target="https://doi.org/10.1016%2FS0016-7037%2896%2900245-1" TargetMode="External"/><Relationship Id="rId19" Type="http://schemas.openxmlformats.org/officeDocument/2006/relationships/hyperlink" Target="https://ui.adsabs.harvard.edu/abs/2002CRPhy...3..839G" TargetMode="External"/><Relationship Id="rId4" Type="http://schemas.openxmlformats.org/officeDocument/2006/relationships/hyperlink" Target="https://ui.adsabs.harvard.edu/abs/2005SciAm.293e..82M" TargetMode="External"/><Relationship Id="rId9" Type="http://schemas.openxmlformats.org/officeDocument/2006/relationships/hyperlink" Target="https://ui.adsabs.harvard.edu/abs/1996GeCoA..60.4831G" TargetMode="External"/><Relationship Id="rId14" Type="http://schemas.openxmlformats.org/officeDocument/2006/relationships/hyperlink" Target="https://doi.org/10.1142%2FS021830131430007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eg"/><Relationship Id="rId4" Type="http://schemas.openxmlformats.org/officeDocument/2006/relationships/image" Target="../media/image24.jpeg"/></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3.jpeg"/><Relationship Id="rId4" Type="http://schemas.openxmlformats.org/officeDocument/2006/relationships/image" Target="../media/image32.gif"/></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JPG"/><Relationship Id="rId11" Type="http://schemas.openxmlformats.org/officeDocument/2006/relationships/image" Target="../media/image57.png"/><Relationship Id="rId5" Type="http://schemas.openxmlformats.org/officeDocument/2006/relationships/image" Target="../media/image51.JP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image" Target="../media/image68.png"/><Relationship Id="rId16"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824268D-900F-DD60-9CFD-3962DB00F194}"/>
              </a:ext>
            </a:extLst>
          </p:cNvPr>
          <p:cNvPicPr>
            <a:picLocks noChangeAspect="1"/>
          </p:cNvPicPr>
          <p:nvPr/>
        </p:nvPicPr>
        <p:blipFill rotWithShape="1">
          <a:blip r:embed="rId3"/>
          <a:srcRect l="7156" t="16851" r="1935"/>
          <a:stretch/>
        </p:blipFill>
        <p:spPr>
          <a:xfrm>
            <a:off x="20" y="10"/>
            <a:ext cx="12191981" cy="6857990"/>
          </a:xfrm>
          <a:prstGeom prst="rect">
            <a:avLst/>
          </a:prstGeom>
        </p:spPr>
      </p:pic>
      <p:sp>
        <p:nvSpPr>
          <p:cNvPr id="18" name="Rectangle 1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B0D869-B226-7583-D93B-408C811E64EC}"/>
              </a:ext>
            </a:extLst>
          </p:cNvPr>
          <p:cNvSpPr>
            <a:spLocks noGrp="1"/>
          </p:cNvSpPr>
          <p:nvPr>
            <p:ph type="ctrTitle"/>
          </p:nvPr>
        </p:nvSpPr>
        <p:spPr>
          <a:xfrm>
            <a:off x="404553" y="3091928"/>
            <a:ext cx="9078562" cy="2387600"/>
          </a:xfrm>
        </p:spPr>
        <p:txBody>
          <a:bodyPr>
            <a:normAutofit/>
          </a:bodyPr>
          <a:lstStyle/>
          <a:p>
            <a:pPr algn="l"/>
            <a:r>
              <a:rPr lang="en-GB" sz="6100" dirty="0"/>
              <a:t>The Barringer Meteor Crater</a:t>
            </a:r>
            <a:br>
              <a:rPr lang="en-GB" sz="6100" dirty="0"/>
            </a:br>
            <a:r>
              <a:rPr lang="en-GB" sz="6100" dirty="0"/>
              <a:t>Arizona</a:t>
            </a:r>
          </a:p>
        </p:txBody>
      </p:sp>
      <p:sp>
        <p:nvSpPr>
          <p:cNvPr id="19" name="Rectangle: Rounded Corners 1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2A28BAD6-EAC1-7D31-6876-0DDBE34BE80E}"/>
              </a:ext>
            </a:extLst>
          </p:cNvPr>
          <p:cNvSpPr>
            <a:spLocks noGrp="1"/>
          </p:cNvSpPr>
          <p:nvPr>
            <p:ph type="subTitle" idx="1"/>
          </p:nvPr>
        </p:nvSpPr>
        <p:spPr>
          <a:xfrm>
            <a:off x="404553" y="5624945"/>
            <a:ext cx="9078562" cy="592975"/>
          </a:xfrm>
        </p:spPr>
        <p:txBody>
          <a:bodyPr anchor="ctr">
            <a:normAutofit/>
          </a:bodyPr>
          <a:lstStyle/>
          <a:p>
            <a:pPr algn="l"/>
            <a:r>
              <a:rPr lang="en-GB" sz="1300"/>
              <a:t>By</a:t>
            </a:r>
          </a:p>
          <a:p>
            <a:pPr algn="l"/>
            <a:r>
              <a:rPr lang="en-GB" sz="1300"/>
              <a:t>Mellissa Freeman</a:t>
            </a:r>
          </a:p>
        </p:txBody>
      </p:sp>
    </p:spTree>
    <p:extLst>
      <p:ext uri="{BB962C8B-B14F-4D97-AF65-F5344CB8AC3E}">
        <p14:creationId xmlns:p14="http://schemas.microsoft.com/office/powerpoint/2010/main" val="56628383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2E88B9-1133-319D-D689-C47A29E12100}"/>
              </a:ext>
            </a:extLst>
          </p:cNvPr>
          <p:cNvSpPr>
            <a:spLocks noGrp="1"/>
          </p:cNvSpPr>
          <p:nvPr>
            <p:ph type="ctrTitle"/>
          </p:nvPr>
        </p:nvSpPr>
        <p:spPr>
          <a:xfrm>
            <a:off x="1524000" y="1122363"/>
            <a:ext cx="6117771" cy="2387600"/>
          </a:xfrm>
        </p:spPr>
        <p:txBody>
          <a:bodyPr>
            <a:normAutofit fontScale="90000"/>
          </a:bodyPr>
          <a:lstStyle/>
          <a:p>
            <a:pPr algn="l"/>
            <a:r>
              <a:rPr lang="en-GB" dirty="0"/>
              <a:t>A brief look at naturally occurring fission reactors</a:t>
            </a:r>
          </a:p>
        </p:txBody>
      </p:sp>
      <p:sp>
        <p:nvSpPr>
          <p:cNvPr id="5" name="Subtitle 4">
            <a:extLst>
              <a:ext uri="{FF2B5EF4-FFF2-40B4-BE49-F238E27FC236}">
                <a16:creationId xmlns:a16="http://schemas.microsoft.com/office/drawing/2014/main" id="{1DA9A706-8B11-253B-08CA-7E47E9B635DD}"/>
              </a:ext>
            </a:extLst>
          </p:cNvPr>
          <p:cNvSpPr>
            <a:spLocks noGrp="1"/>
          </p:cNvSpPr>
          <p:nvPr>
            <p:ph type="subTitle" idx="1"/>
          </p:nvPr>
        </p:nvSpPr>
        <p:spPr>
          <a:xfrm>
            <a:off x="9772261" y="6083981"/>
            <a:ext cx="1928327" cy="484770"/>
          </a:xfrm>
        </p:spPr>
        <p:txBody>
          <a:bodyPr/>
          <a:lstStyle/>
          <a:p>
            <a:r>
              <a:rPr lang="en-GB" dirty="0"/>
              <a:t>Anne Hunt</a:t>
            </a:r>
          </a:p>
        </p:txBody>
      </p:sp>
    </p:spTree>
    <p:extLst>
      <p:ext uri="{BB962C8B-B14F-4D97-AF65-F5344CB8AC3E}">
        <p14:creationId xmlns:p14="http://schemas.microsoft.com/office/powerpoint/2010/main" val="3463743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89824-27C6-D98F-BF6C-6EAB67944F89}"/>
              </a:ext>
            </a:extLst>
          </p:cNvPr>
          <p:cNvSpPr>
            <a:spLocks noGrp="1"/>
          </p:cNvSpPr>
          <p:nvPr>
            <p:ph type="title"/>
          </p:nvPr>
        </p:nvSpPr>
        <p:spPr/>
        <p:txBody>
          <a:bodyPr/>
          <a:lstStyle/>
          <a:p>
            <a:r>
              <a:rPr lang="en-GB" dirty="0"/>
              <a:t>Uranium</a:t>
            </a:r>
          </a:p>
        </p:txBody>
      </p:sp>
      <p:sp>
        <p:nvSpPr>
          <p:cNvPr id="3" name="Content Placeholder 2">
            <a:extLst>
              <a:ext uri="{FF2B5EF4-FFF2-40B4-BE49-F238E27FC236}">
                <a16:creationId xmlns:a16="http://schemas.microsoft.com/office/drawing/2014/main" id="{D58ED6AD-19A9-2E63-360F-CF1BC22364AE}"/>
              </a:ext>
            </a:extLst>
          </p:cNvPr>
          <p:cNvSpPr>
            <a:spLocks noGrp="1"/>
          </p:cNvSpPr>
          <p:nvPr>
            <p:ph idx="1"/>
          </p:nvPr>
        </p:nvSpPr>
        <p:spPr/>
        <p:txBody>
          <a:bodyPr/>
          <a:lstStyle/>
          <a:p>
            <a:r>
              <a:rPr lang="en-GB" dirty="0"/>
              <a:t>Actinide</a:t>
            </a:r>
          </a:p>
          <a:p>
            <a:pPr lvl="1"/>
            <a:r>
              <a:rPr lang="en-GB" dirty="0"/>
              <a:t>Atomic number 92</a:t>
            </a:r>
          </a:p>
          <a:p>
            <a:endParaRPr lang="en-GB" dirty="0"/>
          </a:p>
        </p:txBody>
      </p:sp>
      <p:pic>
        <p:nvPicPr>
          <p:cNvPr id="5" name="Picture 4">
            <a:extLst>
              <a:ext uri="{FF2B5EF4-FFF2-40B4-BE49-F238E27FC236}">
                <a16:creationId xmlns:a16="http://schemas.microsoft.com/office/drawing/2014/main" id="{508D7B52-4CAA-5675-E76C-C945A4C3B85D}"/>
              </a:ext>
            </a:extLst>
          </p:cNvPr>
          <p:cNvPicPr>
            <a:picLocks noChangeAspect="1"/>
          </p:cNvPicPr>
          <p:nvPr/>
        </p:nvPicPr>
        <p:blipFill rotWithShape="1">
          <a:blip r:embed="rId2"/>
          <a:srcRect l="25469" t="11944" r="24453" b="12917"/>
          <a:stretch/>
        </p:blipFill>
        <p:spPr>
          <a:xfrm>
            <a:off x="4710016" y="1023938"/>
            <a:ext cx="6105525" cy="5153025"/>
          </a:xfrm>
          <a:prstGeom prst="rect">
            <a:avLst/>
          </a:prstGeom>
        </p:spPr>
      </p:pic>
      <p:sp>
        <p:nvSpPr>
          <p:cNvPr id="6" name="Oval 5">
            <a:extLst>
              <a:ext uri="{FF2B5EF4-FFF2-40B4-BE49-F238E27FC236}">
                <a16:creationId xmlns:a16="http://schemas.microsoft.com/office/drawing/2014/main" id="{981673E7-9775-505F-F26B-3DFCA1509054}"/>
              </a:ext>
            </a:extLst>
          </p:cNvPr>
          <p:cNvSpPr/>
          <p:nvPr/>
        </p:nvSpPr>
        <p:spPr>
          <a:xfrm>
            <a:off x="6475445" y="5505060"/>
            <a:ext cx="774441" cy="8068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endParaRPr>
          </a:p>
        </p:txBody>
      </p:sp>
    </p:spTree>
    <p:extLst>
      <p:ext uri="{BB962C8B-B14F-4D97-AF65-F5344CB8AC3E}">
        <p14:creationId xmlns:p14="http://schemas.microsoft.com/office/powerpoint/2010/main" val="975588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539FA-EFE1-0910-BD6A-500F67303112}"/>
              </a:ext>
            </a:extLst>
          </p:cNvPr>
          <p:cNvSpPr>
            <a:spLocks noGrp="1"/>
          </p:cNvSpPr>
          <p:nvPr>
            <p:ph type="title"/>
          </p:nvPr>
        </p:nvSpPr>
        <p:spPr/>
        <p:txBody>
          <a:bodyPr/>
          <a:lstStyle/>
          <a:p>
            <a:r>
              <a:rPr lang="en-GB" dirty="0"/>
              <a:t>Uranium</a:t>
            </a:r>
          </a:p>
        </p:txBody>
      </p:sp>
      <p:sp>
        <p:nvSpPr>
          <p:cNvPr id="3" name="Content Placeholder 2">
            <a:extLst>
              <a:ext uri="{FF2B5EF4-FFF2-40B4-BE49-F238E27FC236}">
                <a16:creationId xmlns:a16="http://schemas.microsoft.com/office/drawing/2014/main" id="{7C8A6C2E-FFA4-448F-A382-AC0A5C7CFBAD}"/>
              </a:ext>
            </a:extLst>
          </p:cNvPr>
          <p:cNvSpPr>
            <a:spLocks noGrp="1"/>
          </p:cNvSpPr>
          <p:nvPr>
            <p:ph idx="1"/>
          </p:nvPr>
        </p:nvSpPr>
        <p:spPr/>
        <p:txBody>
          <a:bodyPr>
            <a:normAutofit/>
          </a:bodyPr>
          <a:lstStyle/>
          <a:p>
            <a:r>
              <a:rPr lang="en-GB" dirty="0"/>
              <a:t>2 isotopes </a:t>
            </a:r>
          </a:p>
          <a:p>
            <a:pPr lvl="1"/>
            <a:r>
              <a:rPr lang="en-GB" baseline="30000" dirty="0">
                <a:effectLst/>
                <a:latin typeface="Calibri" panose="020F0502020204030204" pitchFamily="34" charset="0"/>
                <a:ea typeface="Calibri" panose="020F0502020204030204" pitchFamily="34" charset="0"/>
                <a:cs typeface="Times New Roman" panose="02020603050405020304" pitchFamily="18" charset="0"/>
              </a:rPr>
              <a:t>235</a:t>
            </a:r>
            <a:r>
              <a:rPr lang="en-GB" dirty="0">
                <a:effectLst/>
                <a:latin typeface="Calibri" panose="020F0502020204030204" pitchFamily="34" charset="0"/>
                <a:ea typeface="Calibri" panose="020F0502020204030204" pitchFamily="34" charset="0"/>
                <a:cs typeface="Times New Roman" panose="02020603050405020304" pitchFamily="18" charset="0"/>
              </a:rPr>
              <a:t>U</a:t>
            </a:r>
          </a:p>
          <a:p>
            <a:pPr lvl="1"/>
            <a:r>
              <a:rPr lang="en-GB" baseline="30000" dirty="0">
                <a:effectLst/>
                <a:latin typeface="Calibri" panose="020F0502020204030204" pitchFamily="34" charset="0"/>
                <a:ea typeface="Calibri" panose="020F0502020204030204" pitchFamily="34" charset="0"/>
                <a:cs typeface="Times New Roman" panose="02020603050405020304" pitchFamily="18" charset="0"/>
              </a:rPr>
              <a:t>238</a:t>
            </a:r>
            <a:r>
              <a:rPr lang="en-GB" dirty="0">
                <a:effectLst/>
                <a:latin typeface="Calibri" panose="020F0502020204030204" pitchFamily="34" charset="0"/>
                <a:ea typeface="Calibri" panose="020F0502020204030204" pitchFamily="34" charset="0"/>
                <a:cs typeface="Times New Roman" panose="02020603050405020304" pitchFamily="18" charset="0"/>
              </a:rPr>
              <a:t>U</a:t>
            </a:r>
          </a:p>
          <a:p>
            <a:r>
              <a:rPr lang="en-GB" dirty="0"/>
              <a:t>Both radioactive but half lives differ</a:t>
            </a:r>
          </a:p>
          <a:p>
            <a:pPr lvl="1"/>
            <a:r>
              <a:rPr lang="en-GB" baseline="30000" dirty="0">
                <a:effectLst/>
                <a:latin typeface="Calibri" panose="020F0502020204030204" pitchFamily="34" charset="0"/>
                <a:ea typeface="Calibri" panose="020F0502020204030204" pitchFamily="34" charset="0"/>
                <a:cs typeface="Times New Roman" panose="02020603050405020304" pitchFamily="18" charset="0"/>
              </a:rPr>
              <a:t>235</a:t>
            </a:r>
            <a:r>
              <a:rPr lang="en-GB" dirty="0">
                <a:effectLst/>
                <a:latin typeface="Calibri" panose="020F0502020204030204" pitchFamily="34" charset="0"/>
                <a:ea typeface="Calibri" panose="020F0502020204030204" pitchFamily="34" charset="0"/>
                <a:cs typeface="Times New Roman" panose="02020603050405020304" pitchFamily="18" charset="0"/>
              </a:rPr>
              <a:t>U</a:t>
            </a:r>
            <a:r>
              <a:rPr lang="en-GB" dirty="0"/>
              <a:t>: 700 million years</a:t>
            </a:r>
          </a:p>
          <a:p>
            <a:pPr lvl="1"/>
            <a:r>
              <a:rPr lang="en-GB" baseline="30000" dirty="0">
                <a:effectLst/>
                <a:latin typeface="Calibri" panose="020F0502020204030204" pitchFamily="34" charset="0"/>
                <a:ea typeface="Calibri" panose="020F0502020204030204" pitchFamily="34" charset="0"/>
                <a:cs typeface="Times New Roman" panose="02020603050405020304" pitchFamily="18" charset="0"/>
              </a:rPr>
              <a:t>238</a:t>
            </a:r>
            <a:r>
              <a:rPr lang="en-GB" dirty="0">
                <a:effectLst/>
                <a:latin typeface="Calibri" panose="020F0502020204030204" pitchFamily="34" charset="0"/>
                <a:ea typeface="Calibri" panose="020F0502020204030204" pitchFamily="34" charset="0"/>
                <a:cs typeface="Times New Roman" panose="02020603050405020304" pitchFamily="18" charset="0"/>
              </a:rPr>
              <a:t>U</a:t>
            </a:r>
            <a:r>
              <a:rPr lang="en-GB" dirty="0"/>
              <a:t>: 4.6 billion years</a:t>
            </a:r>
          </a:p>
          <a:p>
            <a:r>
              <a:rPr lang="en-GB" dirty="0"/>
              <a:t>Natural relative abundance</a:t>
            </a:r>
          </a:p>
          <a:p>
            <a:pPr lvl="1"/>
            <a:r>
              <a:rPr lang="en-GB" baseline="30000" dirty="0">
                <a:effectLst/>
                <a:latin typeface="Calibri" panose="020F0502020204030204" pitchFamily="34" charset="0"/>
                <a:ea typeface="Calibri" panose="020F0502020204030204" pitchFamily="34" charset="0"/>
                <a:cs typeface="Times New Roman" panose="02020603050405020304" pitchFamily="18" charset="0"/>
              </a:rPr>
              <a:t>235</a:t>
            </a:r>
            <a:r>
              <a:rPr lang="en-GB" dirty="0">
                <a:effectLst/>
                <a:latin typeface="Calibri" panose="020F0502020204030204" pitchFamily="34" charset="0"/>
                <a:ea typeface="Calibri" panose="020F0502020204030204" pitchFamily="34" charset="0"/>
                <a:cs typeface="Times New Roman" panose="02020603050405020304" pitchFamily="18" charset="0"/>
              </a:rPr>
              <a:t>U</a:t>
            </a:r>
            <a:r>
              <a:rPr lang="en-GB" dirty="0"/>
              <a:t>: 0.72% </a:t>
            </a:r>
          </a:p>
          <a:p>
            <a:pPr lvl="1"/>
            <a:r>
              <a:rPr lang="en-GB" baseline="30000" dirty="0">
                <a:effectLst/>
                <a:latin typeface="Calibri" panose="020F0502020204030204" pitchFamily="34" charset="0"/>
                <a:ea typeface="Calibri" panose="020F0502020204030204" pitchFamily="34" charset="0"/>
                <a:cs typeface="Times New Roman" panose="02020603050405020304" pitchFamily="18" charset="0"/>
              </a:rPr>
              <a:t>238</a:t>
            </a:r>
            <a:r>
              <a:rPr lang="en-GB" dirty="0">
                <a:effectLst/>
                <a:latin typeface="Calibri" panose="020F0502020204030204" pitchFamily="34" charset="0"/>
                <a:ea typeface="Calibri" panose="020F0502020204030204" pitchFamily="34" charset="0"/>
                <a:cs typeface="Times New Roman" panose="02020603050405020304" pitchFamily="18" charset="0"/>
              </a:rPr>
              <a:t>U</a:t>
            </a:r>
            <a:r>
              <a:rPr lang="en-GB" dirty="0"/>
              <a:t>: 99.28% </a:t>
            </a:r>
          </a:p>
          <a:p>
            <a:pPr lvl="1"/>
            <a:r>
              <a:rPr lang="en-GB" dirty="0"/>
              <a:t>Relative </a:t>
            </a:r>
            <a:r>
              <a:rPr lang="en-GB" dirty="0" err="1"/>
              <a:t>adundance</a:t>
            </a:r>
            <a:r>
              <a:rPr lang="en-GB" dirty="0"/>
              <a:t> is remarkably consistent worldwide…</a:t>
            </a:r>
          </a:p>
          <a:p>
            <a:pPr marL="457200" lvl="1" indent="0">
              <a:buNone/>
            </a:pPr>
            <a:endParaRPr lang="en-GB" dirty="0"/>
          </a:p>
          <a:p>
            <a:pPr lvl="1"/>
            <a:endParaRPr lang="en-GB" dirty="0"/>
          </a:p>
        </p:txBody>
      </p:sp>
    </p:spTree>
    <p:extLst>
      <p:ext uri="{BB962C8B-B14F-4D97-AF65-F5344CB8AC3E}">
        <p14:creationId xmlns:p14="http://schemas.microsoft.com/office/powerpoint/2010/main" val="986808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4CDF3-7915-6769-8CA0-7C4544D7B866}"/>
              </a:ext>
            </a:extLst>
          </p:cNvPr>
          <p:cNvSpPr>
            <a:spLocks noGrp="1"/>
          </p:cNvSpPr>
          <p:nvPr>
            <p:ph type="title"/>
          </p:nvPr>
        </p:nvSpPr>
        <p:spPr/>
        <p:txBody>
          <a:bodyPr/>
          <a:lstStyle/>
          <a:p>
            <a:r>
              <a:rPr lang="en-GB" dirty="0"/>
              <a:t>Relative abundance</a:t>
            </a:r>
          </a:p>
        </p:txBody>
      </p:sp>
      <p:sp>
        <p:nvSpPr>
          <p:cNvPr id="3" name="Content Placeholder 2">
            <a:extLst>
              <a:ext uri="{FF2B5EF4-FFF2-40B4-BE49-F238E27FC236}">
                <a16:creationId xmlns:a16="http://schemas.microsoft.com/office/drawing/2014/main" id="{5D543EC5-4356-3D82-67D3-3C7ED75BC45F}"/>
              </a:ext>
            </a:extLst>
          </p:cNvPr>
          <p:cNvSpPr>
            <a:spLocks noGrp="1"/>
          </p:cNvSpPr>
          <p:nvPr>
            <p:ph idx="1"/>
          </p:nvPr>
        </p:nvSpPr>
        <p:spPr>
          <a:xfrm>
            <a:off x="838200" y="1372360"/>
            <a:ext cx="5338665" cy="4739191"/>
          </a:xfrm>
        </p:spPr>
        <p:txBody>
          <a:bodyPr>
            <a:normAutofit/>
          </a:bodyPr>
          <a:lstStyle/>
          <a:p>
            <a:r>
              <a:rPr lang="en-GB" dirty="0"/>
              <a:t>…except in zones in the uranium mines at </a:t>
            </a:r>
            <a:r>
              <a:rPr lang="en-GB" dirty="0" err="1"/>
              <a:t>Oklo</a:t>
            </a:r>
            <a:r>
              <a:rPr lang="en-GB" dirty="0"/>
              <a:t>, </a:t>
            </a:r>
            <a:r>
              <a:rPr lang="en-GB" dirty="0" err="1"/>
              <a:t>Okelobondo</a:t>
            </a:r>
            <a:r>
              <a:rPr lang="en-GB" dirty="0"/>
              <a:t> and </a:t>
            </a:r>
            <a:r>
              <a:rPr lang="en-GB" dirty="0" err="1"/>
              <a:t>Bangombé</a:t>
            </a:r>
            <a:r>
              <a:rPr lang="en-GB" dirty="0"/>
              <a:t> in the Franceville Basin, Gabon</a:t>
            </a:r>
          </a:p>
          <a:p>
            <a:r>
              <a:rPr lang="en-GB" dirty="0"/>
              <a:t>In these zones</a:t>
            </a:r>
          </a:p>
          <a:p>
            <a:pPr lvl="1"/>
            <a:r>
              <a:rPr lang="en-GB" baseline="30000" dirty="0">
                <a:effectLst/>
                <a:latin typeface="Calibri" panose="020F0502020204030204" pitchFamily="34" charset="0"/>
                <a:ea typeface="Calibri" panose="020F0502020204030204" pitchFamily="34" charset="0"/>
                <a:cs typeface="Times New Roman" panose="02020603050405020304" pitchFamily="18" charset="0"/>
              </a:rPr>
              <a:t>235</a:t>
            </a:r>
            <a:r>
              <a:rPr lang="en-GB" dirty="0">
                <a:effectLst/>
                <a:latin typeface="Calibri" panose="020F0502020204030204" pitchFamily="34" charset="0"/>
                <a:ea typeface="Calibri" panose="020F0502020204030204" pitchFamily="34" charset="0"/>
                <a:cs typeface="Times New Roman" panose="02020603050405020304" pitchFamily="18" charset="0"/>
              </a:rPr>
              <a:t>U i</a:t>
            </a:r>
            <a:r>
              <a:rPr lang="en-GB" dirty="0"/>
              <a:t>s low as 0.38 %</a:t>
            </a:r>
          </a:p>
          <a:p>
            <a:pPr lvl="1"/>
            <a:r>
              <a:rPr lang="en-GB" dirty="0"/>
              <a:t>an assembly of the end-member fission products which result from sustained nuclear reactions in a nuclear reactor</a:t>
            </a:r>
          </a:p>
          <a:p>
            <a:pPr marL="0" indent="0" algn="ctr">
              <a:buNone/>
            </a:pPr>
            <a:endParaRPr lang="en-GB" dirty="0"/>
          </a:p>
        </p:txBody>
      </p:sp>
      <p:pic>
        <p:nvPicPr>
          <p:cNvPr id="1030" name="Picture 6" descr="Oklo ปฏิกรณ์ธรรมชาติ Natural Nuclear Reaactors - Pantip">
            <a:extLst>
              <a:ext uri="{FF2B5EF4-FFF2-40B4-BE49-F238E27FC236}">
                <a16:creationId xmlns:a16="http://schemas.microsoft.com/office/drawing/2014/main" id="{75FD323E-6B90-5849-A2C0-E1F451AFB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5063" y="2140413"/>
            <a:ext cx="4418737" cy="325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509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9236-9E8B-6B5A-3010-75BCBD822514}"/>
              </a:ext>
            </a:extLst>
          </p:cNvPr>
          <p:cNvSpPr>
            <a:spLocks noGrp="1"/>
          </p:cNvSpPr>
          <p:nvPr>
            <p:ph type="title"/>
          </p:nvPr>
        </p:nvSpPr>
        <p:spPr/>
        <p:txBody>
          <a:bodyPr/>
          <a:lstStyle/>
          <a:p>
            <a:r>
              <a:rPr lang="en-GB" dirty="0"/>
              <a:t>Geological setting</a:t>
            </a:r>
          </a:p>
        </p:txBody>
      </p:sp>
      <p:sp>
        <p:nvSpPr>
          <p:cNvPr id="3" name="Content Placeholder 2">
            <a:extLst>
              <a:ext uri="{FF2B5EF4-FFF2-40B4-BE49-F238E27FC236}">
                <a16:creationId xmlns:a16="http://schemas.microsoft.com/office/drawing/2014/main" id="{D05B24D2-9205-C69E-815D-ECACB65B88AC}"/>
              </a:ext>
            </a:extLst>
          </p:cNvPr>
          <p:cNvSpPr>
            <a:spLocks noGrp="1"/>
          </p:cNvSpPr>
          <p:nvPr>
            <p:ph idx="1"/>
          </p:nvPr>
        </p:nvSpPr>
        <p:spPr>
          <a:xfrm>
            <a:off x="838200" y="1825625"/>
            <a:ext cx="5375988" cy="4351338"/>
          </a:xfrm>
        </p:spPr>
        <p:txBody>
          <a:bodyPr/>
          <a:lstStyle/>
          <a:p>
            <a:r>
              <a:rPr lang="en-GB" dirty="0"/>
              <a:t>Uraninite deposits</a:t>
            </a:r>
          </a:p>
          <a:p>
            <a:pPr lvl="1"/>
            <a:r>
              <a:rPr lang="en-GB" dirty="0"/>
              <a:t>located near the top of a succession of sandstones and conglomerates</a:t>
            </a:r>
          </a:p>
          <a:p>
            <a:r>
              <a:rPr lang="en-GB" dirty="0"/>
              <a:t>Uraninite deposits</a:t>
            </a:r>
          </a:p>
          <a:p>
            <a:pPr lvl="1"/>
            <a:r>
              <a:rPr lang="en-GB" dirty="0"/>
              <a:t>Formed by dissolution-precipitation processes</a:t>
            </a:r>
          </a:p>
          <a:p>
            <a:pPr lvl="1"/>
            <a:r>
              <a:rPr lang="en-GB" dirty="0"/>
              <a:t>From which approximately 28,000 tonnes of uranium ore have been mined</a:t>
            </a:r>
          </a:p>
          <a:p>
            <a:r>
              <a:rPr lang="en-GB" dirty="0"/>
              <a:t>Age: 1950 ± 40 Ma - Proterozoic</a:t>
            </a:r>
          </a:p>
          <a:p>
            <a:endParaRPr lang="en-GB" dirty="0"/>
          </a:p>
        </p:txBody>
      </p:sp>
      <p:pic>
        <p:nvPicPr>
          <p:cNvPr id="7" name="Picture 6">
            <a:extLst>
              <a:ext uri="{FF2B5EF4-FFF2-40B4-BE49-F238E27FC236}">
                <a16:creationId xmlns:a16="http://schemas.microsoft.com/office/drawing/2014/main" id="{0229EBD0-37C2-744D-C617-1E44C59ABE35}"/>
              </a:ext>
            </a:extLst>
          </p:cNvPr>
          <p:cNvPicPr>
            <a:picLocks noChangeAspect="1"/>
          </p:cNvPicPr>
          <p:nvPr/>
        </p:nvPicPr>
        <p:blipFill rotWithShape="1">
          <a:blip r:embed="rId2"/>
          <a:srcRect l="27110" t="27639" r="53672" b="47917"/>
          <a:stretch/>
        </p:blipFill>
        <p:spPr>
          <a:xfrm>
            <a:off x="6607861" y="1825625"/>
            <a:ext cx="4943691" cy="3536950"/>
          </a:xfrm>
          <a:prstGeom prst="rect">
            <a:avLst/>
          </a:prstGeom>
        </p:spPr>
      </p:pic>
      <p:sp>
        <p:nvSpPr>
          <p:cNvPr id="8" name="TextBox 7">
            <a:extLst>
              <a:ext uri="{FF2B5EF4-FFF2-40B4-BE49-F238E27FC236}">
                <a16:creationId xmlns:a16="http://schemas.microsoft.com/office/drawing/2014/main" id="{9CEB78F1-A862-4510-D40B-9AAEB1E4772F}"/>
              </a:ext>
            </a:extLst>
          </p:cNvPr>
          <p:cNvSpPr txBox="1"/>
          <p:nvPr/>
        </p:nvSpPr>
        <p:spPr>
          <a:xfrm>
            <a:off x="9585261" y="5362575"/>
            <a:ext cx="2076450" cy="276999"/>
          </a:xfrm>
          <a:prstGeom prst="rect">
            <a:avLst/>
          </a:prstGeom>
          <a:noFill/>
        </p:spPr>
        <p:txBody>
          <a:bodyPr wrap="square" rtlCol="0">
            <a:spAutoFit/>
          </a:bodyPr>
          <a:lstStyle/>
          <a:p>
            <a:r>
              <a:rPr lang="en-GB" sz="1200" i="1" dirty="0"/>
              <a:t>Gauthier-</a:t>
            </a:r>
            <a:r>
              <a:rPr lang="en-GB" sz="1200" i="1" dirty="0" err="1"/>
              <a:t>Lafaye</a:t>
            </a:r>
            <a:r>
              <a:rPr lang="en-GB" sz="1200" i="1" dirty="0"/>
              <a:t> et al 1996</a:t>
            </a:r>
          </a:p>
        </p:txBody>
      </p:sp>
    </p:spTree>
    <p:extLst>
      <p:ext uri="{BB962C8B-B14F-4D97-AF65-F5344CB8AC3E}">
        <p14:creationId xmlns:p14="http://schemas.microsoft.com/office/powerpoint/2010/main" val="3320409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6BC95-73B4-9A82-5C1F-FF968C5A80FC}"/>
              </a:ext>
            </a:extLst>
          </p:cNvPr>
          <p:cNvSpPr>
            <a:spLocks noGrp="1"/>
          </p:cNvSpPr>
          <p:nvPr>
            <p:ph type="title"/>
          </p:nvPr>
        </p:nvSpPr>
        <p:spPr/>
        <p:txBody>
          <a:bodyPr/>
          <a:lstStyle/>
          <a:p>
            <a:r>
              <a:rPr lang="en-GB" dirty="0"/>
              <a:t>Geological setting</a:t>
            </a:r>
          </a:p>
        </p:txBody>
      </p:sp>
      <p:sp>
        <p:nvSpPr>
          <p:cNvPr id="3" name="Content Placeholder 2">
            <a:extLst>
              <a:ext uri="{FF2B5EF4-FFF2-40B4-BE49-F238E27FC236}">
                <a16:creationId xmlns:a16="http://schemas.microsoft.com/office/drawing/2014/main" id="{51419192-3574-7042-8CD3-7C6656BC4F69}"/>
              </a:ext>
            </a:extLst>
          </p:cNvPr>
          <p:cNvSpPr>
            <a:spLocks noGrp="1"/>
          </p:cNvSpPr>
          <p:nvPr>
            <p:ph idx="1"/>
          </p:nvPr>
        </p:nvSpPr>
        <p:spPr/>
        <p:txBody>
          <a:bodyPr>
            <a:normAutofit/>
          </a:bodyPr>
          <a:lstStyle/>
          <a:p>
            <a:r>
              <a:rPr lang="en-GB" dirty="0"/>
              <a:t>U-bearing conglomerates</a:t>
            </a:r>
          </a:p>
          <a:p>
            <a:pPr lvl="1"/>
            <a:r>
              <a:rPr lang="en-GB" dirty="0"/>
              <a:t>Buried by deltaic marine deposits of Upper FA formation and FB shales</a:t>
            </a:r>
          </a:p>
          <a:p>
            <a:pPr lvl="1"/>
            <a:r>
              <a:rPr lang="en-GB" dirty="0"/>
              <a:t>U(VI) oxides</a:t>
            </a:r>
          </a:p>
          <a:p>
            <a:r>
              <a:rPr lang="en-GB" dirty="0"/>
              <a:t>Shales were rich in organic matter</a:t>
            </a:r>
          </a:p>
          <a:p>
            <a:pPr lvl="1"/>
            <a:r>
              <a:rPr lang="en-GB" dirty="0"/>
              <a:t>Burial at depths of up to 4 km</a:t>
            </a:r>
          </a:p>
          <a:p>
            <a:pPr lvl="1"/>
            <a:r>
              <a:rPr lang="en-GB" dirty="0"/>
              <a:t>Temperature and pressure conditions of “oil window” causing conversion to hydrocarbons</a:t>
            </a:r>
          </a:p>
          <a:p>
            <a:pPr lvl="1"/>
            <a:r>
              <a:rPr lang="en-GB" dirty="0"/>
              <a:t>Hydrocarbons </a:t>
            </a:r>
          </a:p>
          <a:p>
            <a:pPr lvl="2"/>
            <a:r>
              <a:rPr lang="en-GB" dirty="0"/>
              <a:t>migrated to the FA sandstone reservoir rock</a:t>
            </a:r>
          </a:p>
          <a:p>
            <a:pPr lvl="2"/>
            <a:r>
              <a:rPr lang="en-GB" dirty="0"/>
              <a:t>Accumulated in structural traps</a:t>
            </a:r>
          </a:p>
          <a:p>
            <a:endParaRPr lang="en-GB" dirty="0"/>
          </a:p>
        </p:txBody>
      </p:sp>
    </p:spTree>
    <p:extLst>
      <p:ext uri="{BB962C8B-B14F-4D97-AF65-F5344CB8AC3E}">
        <p14:creationId xmlns:p14="http://schemas.microsoft.com/office/powerpoint/2010/main" val="282004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6BC95-73B4-9A82-5C1F-FF968C5A80FC}"/>
              </a:ext>
            </a:extLst>
          </p:cNvPr>
          <p:cNvSpPr>
            <a:spLocks noGrp="1"/>
          </p:cNvSpPr>
          <p:nvPr>
            <p:ph type="title"/>
          </p:nvPr>
        </p:nvSpPr>
        <p:spPr/>
        <p:txBody>
          <a:bodyPr/>
          <a:lstStyle/>
          <a:p>
            <a:r>
              <a:rPr lang="en-GB" dirty="0"/>
              <a:t>Geological setting</a:t>
            </a:r>
          </a:p>
        </p:txBody>
      </p:sp>
      <p:sp>
        <p:nvSpPr>
          <p:cNvPr id="3" name="Content Placeholder 2">
            <a:extLst>
              <a:ext uri="{FF2B5EF4-FFF2-40B4-BE49-F238E27FC236}">
                <a16:creationId xmlns:a16="http://schemas.microsoft.com/office/drawing/2014/main" id="{51419192-3574-7042-8CD3-7C6656BC4F69}"/>
              </a:ext>
            </a:extLst>
          </p:cNvPr>
          <p:cNvSpPr>
            <a:spLocks noGrp="1"/>
          </p:cNvSpPr>
          <p:nvPr>
            <p:ph idx="1"/>
          </p:nvPr>
        </p:nvSpPr>
        <p:spPr/>
        <p:txBody>
          <a:bodyPr/>
          <a:lstStyle/>
          <a:p>
            <a:r>
              <a:rPr lang="en-GB" dirty="0"/>
              <a:t>Uranium mineralisation</a:t>
            </a:r>
          </a:p>
          <a:p>
            <a:pPr lvl="1"/>
            <a:r>
              <a:rPr lang="en-GB" dirty="0"/>
              <a:t>fluids containing U(VI) oxides meet fluids bearing hydrocarbons</a:t>
            </a:r>
          </a:p>
          <a:p>
            <a:pPr lvl="1"/>
            <a:r>
              <a:rPr lang="en-GB" dirty="0"/>
              <a:t>hydrocarbons reduce U(VI) oxides to U(IV) oxides </a:t>
            </a:r>
          </a:p>
          <a:p>
            <a:r>
              <a:rPr lang="en-GB" dirty="0"/>
              <a:t>Uranium is precipitated as uraninite </a:t>
            </a:r>
            <a:r>
              <a:rPr lang="en-GB" kern="100" dirty="0">
                <a:effectLst/>
                <a:latin typeface="Calibri" panose="020F0502020204030204" pitchFamily="34" charset="0"/>
                <a:ea typeface="Calibri" panose="020F0502020204030204" pitchFamily="34" charset="0"/>
                <a:cs typeface="Times New Roman" panose="02020603050405020304" pitchFamily="18" charset="0"/>
              </a:rPr>
              <a:t>(UO</a:t>
            </a:r>
            <a:r>
              <a:rPr lang="en-GB" kern="1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GB" kern="100" dirty="0">
                <a:effectLst/>
                <a:latin typeface="Calibri" panose="020F0502020204030204" pitchFamily="34" charset="0"/>
                <a:ea typeface="Calibri" panose="020F0502020204030204" pitchFamily="34" charset="0"/>
                <a:cs typeface="Times New Roman" panose="02020603050405020304" pitchFamily="18" charset="0"/>
              </a:rPr>
              <a:t>) in the sandstone in</a:t>
            </a:r>
          </a:p>
          <a:p>
            <a:pPr lvl="1"/>
            <a:r>
              <a:rPr lang="en-GB" kern="100" dirty="0">
                <a:latin typeface="Calibri" panose="020F0502020204030204" pitchFamily="34" charset="0"/>
                <a:ea typeface="Calibri" panose="020F0502020204030204" pitchFamily="34" charset="0"/>
                <a:cs typeface="Times New Roman" panose="02020603050405020304" pitchFamily="18" charset="0"/>
              </a:rPr>
              <a:t>pores </a:t>
            </a:r>
          </a:p>
          <a:p>
            <a:pPr lvl="1"/>
            <a:r>
              <a:rPr lang="en-GB" kern="100" dirty="0">
                <a:latin typeface="Calibri" panose="020F0502020204030204" pitchFamily="34" charset="0"/>
                <a:ea typeface="Calibri" panose="020F0502020204030204" pitchFamily="34" charset="0"/>
                <a:cs typeface="Times New Roman" panose="02020603050405020304" pitchFamily="18" charset="0"/>
              </a:rPr>
              <a:t>fractures</a:t>
            </a:r>
          </a:p>
          <a:p>
            <a:r>
              <a:rPr lang="en-GB" kern="100" dirty="0">
                <a:latin typeface="Calibri" panose="020F0502020204030204" pitchFamily="34" charset="0"/>
                <a:ea typeface="Calibri" panose="020F0502020204030204" pitchFamily="34" charset="0"/>
                <a:cs typeface="Times New Roman" panose="02020603050405020304" pitchFamily="18" charset="0"/>
              </a:rPr>
              <a:t>Zones </a:t>
            </a:r>
          </a:p>
          <a:p>
            <a:pPr lvl="1"/>
            <a:r>
              <a:rPr lang="en-GB" kern="100" dirty="0">
                <a:latin typeface="Calibri" panose="020F0502020204030204" pitchFamily="34" charset="0"/>
                <a:ea typeface="Calibri" panose="020F0502020204030204" pitchFamily="34" charset="0"/>
                <a:cs typeface="Times New Roman" panose="02020603050405020304" pitchFamily="18" charset="0"/>
              </a:rPr>
              <a:t>uraninite seams are depleted in uranium but contain fission products</a:t>
            </a:r>
          </a:p>
          <a:p>
            <a:pPr lvl="1"/>
            <a:endParaRPr lang="en-GB"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3774278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B184E-027E-CBBC-B638-23860498254A}"/>
              </a:ext>
            </a:extLst>
          </p:cNvPr>
          <p:cNvSpPr>
            <a:spLocks noGrp="1"/>
          </p:cNvSpPr>
          <p:nvPr>
            <p:ph type="title"/>
          </p:nvPr>
        </p:nvSpPr>
        <p:spPr/>
        <p:txBody>
          <a:bodyPr/>
          <a:lstStyle/>
          <a:p>
            <a:r>
              <a:rPr lang="en-GB" dirty="0"/>
              <a:t>Nuclear fission</a:t>
            </a:r>
          </a:p>
        </p:txBody>
      </p:sp>
      <p:sp>
        <p:nvSpPr>
          <p:cNvPr id="3" name="Content Placeholder 2">
            <a:extLst>
              <a:ext uri="{FF2B5EF4-FFF2-40B4-BE49-F238E27FC236}">
                <a16:creationId xmlns:a16="http://schemas.microsoft.com/office/drawing/2014/main" id="{CCCB496B-7229-EE11-9946-24C36C6936C3}"/>
              </a:ext>
            </a:extLst>
          </p:cNvPr>
          <p:cNvSpPr>
            <a:spLocks noGrp="1"/>
          </p:cNvSpPr>
          <p:nvPr>
            <p:ph idx="1"/>
          </p:nvPr>
        </p:nvSpPr>
        <p:spPr/>
        <p:txBody>
          <a:bodyPr/>
          <a:lstStyle/>
          <a:p>
            <a:r>
              <a:rPr lang="en-GB" dirty="0"/>
              <a:t>Inherently unstable nuclei of radioactive isotopes “decay” spontaneously emitting a neutron</a:t>
            </a:r>
          </a:p>
          <a:p>
            <a:r>
              <a:rPr lang="en-GB" dirty="0"/>
              <a:t>Decay occurs more readily if provoked by disturbance of the structure of the nucleus</a:t>
            </a:r>
          </a:p>
          <a:p>
            <a:r>
              <a:rPr lang="en-GB" dirty="0"/>
              <a:t>Most readily caused by the absorption of a neutron</a:t>
            </a:r>
          </a:p>
          <a:p>
            <a:r>
              <a:rPr lang="en-GB" dirty="0"/>
              <a:t>Certain isotopes, termed “fissile”, will absorb a neutron</a:t>
            </a:r>
          </a:p>
          <a:p>
            <a:pPr lvl="1"/>
            <a:r>
              <a:rPr lang="en-GB" kern="100" baseline="30000" dirty="0">
                <a:effectLst/>
                <a:latin typeface="Calibri" panose="020F0502020204030204" pitchFamily="34" charset="0"/>
                <a:ea typeface="Calibri" panose="020F0502020204030204" pitchFamily="34" charset="0"/>
                <a:cs typeface="Times New Roman" panose="02020603050405020304" pitchFamily="18" charset="0"/>
              </a:rPr>
              <a:t>235</a:t>
            </a:r>
            <a:r>
              <a:rPr lang="en-GB" kern="100" dirty="0">
                <a:effectLst/>
                <a:latin typeface="Calibri" panose="020F0502020204030204" pitchFamily="34" charset="0"/>
                <a:ea typeface="Calibri" panose="020F0502020204030204" pitchFamily="34" charset="0"/>
                <a:cs typeface="Times New Roman" panose="02020603050405020304" pitchFamily="18" charset="0"/>
              </a:rPr>
              <a:t>U is fissile</a:t>
            </a:r>
          </a:p>
          <a:p>
            <a:pPr lvl="1"/>
            <a:r>
              <a:rPr lang="en-GB" baseline="30000" dirty="0">
                <a:effectLst/>
                <a:latin typeface="Calibri" panose="020F0502020204030204" pitchFamily="34" charset="0"/>
                <a:ea typeface="Calibri" panose="020F0502020204030204" pitchFamily="34" charset="0"/>
                <a:cs typeface="Times New Roman" panose="02020603050405020304" pitchFamily="18" charset="0"/>
              </a:rPr>
              <a:t>238</a:t>
            </a:r>
            <a:r>
              <a:rPr lang="en-GB" dirty="0">
                <a:effectLst/>
                <a:latin typeface="Calibri" panose="020F0502020204030204" pitchFamily="34" charset="0"/>
                <a:ea typeface="Calibri" panose="020F0502020204030204" pitchFamily="34" charset="0"/>
                <a:cs typeface="Times New Roman" panose="02020603050405020304" pitchFamily="18" charset="0"/>
              </a:rPr>
              <a:t>U is not fissile</a:t>
            </a:r>
            <a:endParaRPr lang="en-GB" dirty="0"/>
          </a:p>
          <a:p>
            <a:pPr marL="0" indent="0" algn="ctr">
              <a:buNone/>
            </a:pPr>
            <a:r>
              <a:rPr lang="en-GB" kern="100" baseline="30000" dirty="0">
                <a:effectLst/>
                <a:latin typeface="Calibri" panose="020F0502020204030204" pitchFamily="34" charset="0"/>
                <a:ea typeface="Calibri" panose="020F0502020204030204" pitchFamily="34" charset="0"/>
                <a:cs typeface="Times New Roman" panose="02020603050405020304" pitchFamily="18" charset="0"/>
              </a:rPr>
              <a:t>235</a:t>
            </a:r>
            <a:r>
              <a:rPr lang="en-GB" kern="100" dirty="0">
                <a:effectLst/>
                <a:latin typeface="Calibri" panose="020F0502020204030204" pitchFamily="34" charset="0"/>
                <a:ea typeface="Calibri" panose="020F0502020204030204" pitchFamily="34" charset="0"/>
                <a:cs typeface="Times New Roman" panose="02020603050405020304" pitchFamily="18" charset="0"/>
              </a:rPr>
              <a:t>U + </a:t>
            </a:r>
            <a:r>
              <a:rPr lang="en-GB" i="1" kern="100" dirty="0">
                <a:effectLst/>
                <a:latin typeface="Calibri" panose="020F0502020204030204" pitchFamily="34" charset="0"/>
                <a:ea typeface="Calibri" panose="020F0502020204030204" pitchFamily="34" charset="0"/>
                <a:cs typeface="Times New Roman" panose="02020603050405020304" pitchFamily="18" charset="0"/>
              </a:rPr>
              <a:t>n</a:t>
            </a:r>
            <a:r>
              <a:rPr lang="en-GB" kern="100" dirty="0">
                <a:effectLst/>
                <a:latin typeface="Calibri" panose="020F0502020204030204" pitchFamily="34" charset="0"/>
                <a:ea typeface="Calibri" panose="020F0502020204030204" pitchFamily="34" charset="0"/>
                <a:cs typeface="Times New Roman" panose="02020603050405020304" pitchFamily="18" charset="0"/>
              </a:rPr>
              <a:t> = </a:t>
            </a:r>
            <a:r>
              <a:rPr lang="en-GB" kern="100" baseline="30000" dirty="0">
                <a:effectLst/>
                <a:latin typeface="Calibri" panose="020F0502020204030204" pitchFamily="34" charset="0"/>
                <a:ea typeface="Calibri" panose="020F0502020204030204" pitchFamily="34" charset="0"/>
                <a:cs typeface="Times New Roman" panose="02020603050405020304" pitchFamily="18" charset="0"/>
              </a:rPr>
              <a:t>236</a:t>
            </a:r>
            <a:r>
              <a:rPr lang="en-GB" kern="100" dirty="0">
                <a:effectLst/>
                <a:latin typeface="Calibri" panose="020F0502020204030204" pitchFamily="34" charset="0"/>
                <a:ea typeface="Calibri" panose="020F0502020204030204" pitchFamily="34" charset="0"/>
                <a:cs typeface="Times New Roman" panose="02020603050405020304" pitchFamily="18" charset="0"/>
              </a:rPr>
              <a:t>U</a:t>
            </a:r>
          </a:p>
          <a:p>
            <a:pPr marL="0" indent="0" algn="ctr">
              <a:buNone/>
            </a:pPr>
            <a:endParaRPr lang="en-GB" dirty="0"/>
          </a:p>
          <a:p>
            <a:pPr lvl="1"/>
            <a:endParaRPr lang="en-GB" dirty="0"/>
          </a:p>
        </p:txBody>
      </p:sp>
    </p:spTree>
    <p:extLst>
      <p:ext uri="{BB962C8B-B14F-4D97-AF65-F5344CB8AC3E}">
        <p14:creationId xmlns:p14="http://schemas.microsoft.com/office/powerpoint/2010/main" val="2907275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AA0D-520A-EFBC-8A56-EC5522480A11}"/>
              </a:ext>
            </a:extLst>
          </p:cNvPr>
          <p:cNvSpPr>
            <a:spLocks noGrp="1"/>
          </p:cNvSpPr>
          <p:nvPr>
            <p:ph type="title"/>
          </p:nvPr>
        </p:nvSpPr>
        <p:spPr/>
        <p:txBody>
          <a:bodyPr/>
          <a:lstStyle/>
          <a:p>
            <a:r>
              <a:rPr lang="en-GB" dirty="0"/>
              <a:t>Nuclear fission</a:t>
            </a:r>
          </a:p>
        </p:txBody>
      </p:sp>
      <p:sp>
        <p:nvSpPr>
          <p:cNvPr id="3" name="Content Placeholder 2">
            <a:extLst>
              <a:ext uri="{FF2B5EF4-FFF2-40B4-BE49-F238E27FC236}">
                <a16:creationId xmlns:a16="http://schemas.microsoft.com/office/drawing/2014/main" id="{554D8D16-5037-1DC8-75DF-E0FAE2FC4AC0}"/>
              </a:ext>
            </a:extLst>
          </p:cNvPr>
          <p:cNvSpPr>
            <a:spLocks noGrp="1"/>
          </p:cNvSpPr>
          <p:nvPr>
            <p:ph idx="1"/>
          </p:nvPr>
        </p:nvSpPr>
        <p:spPr>
          <a:xfrm>
            <a:off x="838200" y="1825625"/>
            <a:ext cx="4111592" cy="4351338"/>
          </a:xfrm>
        </p:spPr>
        <p:txBody>
          <a:bodyPr>
            <a:normAutofit fontScale="92500" lnSpcReduction="10000"/>
          </a:bodyPr>
          <a:lstStyle/>
          <a:p>
            <a:r>
              <a:rPr lang="en-GB" dirty="0"/>
              <a:t>The fissile nucleus becomes even more unstable and splits into</a:t>
            </a:r>
          </a:p>
          <a:p>
            <a:pPr lvl="1"/>
            <a:r>
              <a:rPr lang="en-GB" dirty="0"/>
              <a:t>2 fission nuclei </a:t>
            </a:r>
          </a:p>
          <a:p>
            <a:pPr lvl="1"/>
            <a:r>
              <a:rPr lang="en-GB" dirty="0"/>
              <a:t>2 to 3 free neutrons travelling at high speed</a:t>
            </a:r>
          </a:p>
          <a:p>
            <a:pPr marL="0" indent="0">
              <a:buNone/>
            </a:pPr>
            <a:endParaRPr lang="en-GB" dirty="0"/>
          </a:p>
          <a:p>
            <a:pPr lvl="1"/>
            <a:endParaRPr lang="en-GB" dirty="0"/>
          </a:p>
          <a:p>
            <a:endParaRPr lang="en-GB" dirty="0"/>
          </a:p>
          <a:p>
            <a:endParaRPr lang="en-GB" dirty="0"/>
          </a:p>
          <a:p>
            <a:pPr marL="0" indent="0">
              <a:buNone/>
            </a:pPr>
            <a:r>
              <a:rPr lang="en-GB" dirty="0"/>
              <a:t> </a:t>
            </a:r>
          </a:p>
          <a:p>
            <a:endParaRPr lang="en-GB" dirty="0"/>
          </a:p>
        </p:txBody>
      </p:sp>
      <p:sp>
        <p:nvSpPr>
          <p:cNvPr id="4" name="Flowchart: Connector 3">
            <a:extLst>
              <a:ext uri="{FF2B5EF4-FFF2-40B4-BE49-F238E27FC236}">
                <a16:creationId xmlns:a16="http://schemas.microsoft.com/office/drawing/2014/main" id="{0A404D95-C4DA-4E51-BC67-AF91FCEA789E}"/>
              </a:ext>
            </a:extLst>
          </p:cNvPr>
          <p:cNvSpPr/>
          <p:nvPr/>
        </p:nvSpPr>
        <p:spPr>
          <a:xfrm>
            <a:off x="5316508" y="3240441"/>
            <a:ext cx="1548883" cy="1511658"/>
          </a:xfrm>
          <a:prstGeom prst="flowChartConnector">
            <a:avLst/>
          </a:prstGeom>
          <a:solidFill>
            <a:schemeClr val="accent4">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Explosion: 14 Points 4">
            <a:extLst>
              <a:ext uri="{FF2B5EF4-FFF2-40B4-BE49-F238E27FC236}">
                <a16:creationId xmlns:a16="http://schemas.microsoft.com/office/drawing/2014/main" id="{AF9FB775-6996-395D-7745-B32D33B9B88F}"/>
              </a:ext>
            </a:extLst>
          </p:cNvPr>
          <p:cNvSpPr/>
          <p:nvPr/>
        </p:nvSpPr>
        <p:spPr>
          <a:xfrm>
            <a:off x="8369559" y="1624909"/>
            <a:ext cx="1334278" cy="1293737"/>
          </a:xfrm>
          <a:prstGeom prst="irregularSeal2">
            <a:avLst/>
          </a:prstGeom>
          <a:solidFill>
            <a:schemeClr val="accent2">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xplosion: 8 Points 5">
            <a:extLst>
              <a:ext uri="{FF2B5EF4-FFF2-40B4-BE49-F238E27FC236}">
                <a16:creationId xmlns:a16="http://schemas.microsoft.com/office/drawing/2014/main" id="{38D0F8C4-39E2-BAA3-1EA8-24DD083AF5D1}"/>
              </a:ext>
            </a:extLst>
          </p:cNvPr>
          <p:cNvSpPr/>
          <p:nvPr/>
        </p:nvSpPr>
        <p:spPr>
          <a:xfrm>
            <a:off x="8788658" y="4276576"/>
            <a:ext cx="1352549" cy="1344956"/>
          </a:xfrm>
          <a:prstGeom prst="irregularSeal1">
            <a:avLst/>
          </a:prstGeom>
          <a:solidFill>
            <a:schemeClr val="accent6">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Connector 9">
            <a:extLst>
              <a:ext uri="{FF2B5EF4-FFF2-40B4-BE49-F238E27FC236}">
                <a16:creationId xmlns:a16="http://schemas.microsoft.com/office/drawing/2014/main" id="{47C67AFB-AB83-9A89-8AF5-6C06EACE4B8C}"/>
              </a:ext>
            </a:extLst>
          </p:cNvPr>
          <p:cNvSpPr/>
          <p:nvPr/>
        </p:nvSpPr>
        <p:spPr>
          <a:xfrm>
            <a:off x="10038961" y="2985289"/>
            <a:ext cx="130628" cy="12129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5468867C-F558-B561-E7E9-EF6401D4EC86}"/>
              </a:ext>
            </a:extLst>
          </p:cNvPr>
          <p:cNvCxnSpPr>
            <a:cxnSpLocks/>
          </p:cNvCxnSpPr>
          <p:nvPr/>
        </p:nvCxnSpPr>
        <p:spPr>
          <a:xfrm flipV="1">
            <a:off x="6997572" y="2750521"/>
            <a:ext cx="1452850" cy="654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B9D8B26-7D6A-2A36-95CC-302E4FDA0CC2}"/>
              </a:ext>
            </a:extLst>
          </p:cNvPr>
          <p:cNvCxnSpPr>
            <a:cxnSpLocks/>
          </p:cNvCxnSpPr>
          <p:nvPr/>
        </p:nvCxnSpPr>
        <p:spPr>
          <a:xfrm>
            <a:off x="7052193" y="4183430"/>
            <a:ext cx="1559184" cy="444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F87635A-3167-9183-BDBD-0980AFE09100}"/>
              </a:ext>
            </a:extLst>
          </p:cNvPr>
          <p:cNvCxnSpPr>
            <a:cxnSpLocks/>
          </p:cNvCxnSpPr>
          <p:nvPr/>
        </p:nvCxnSpPr>
        <p:spPr>
          <a:xfrm flipV="1">
            <a:off x="6997572" y="3097873"/>
            <a:ext cx="2880434" cy="526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8C1DD7A-5B8F-3030-8A53-4A3034B88093}"/>
              </a:ext>
            </a:extLst>
          </p:cNvPr>
          <p:cNvCxnSpPr>
            <a:cxnSpLocks/>
          </p:cNvCxnSpPr>
          <p:nvPr/>
        </p:nvCxnSpPr>
        <p:spPr>
          <a:xfrm flipV="1">
            <a:off x="6983966" y="3326121"/>
            <a:ext cx="3452327" cy="449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A0F528A-F0D5-A055-A293-E8A2F8AED59F}"/>
              </a:ext>
            </a:extLst>
          </p:cNvPr>
          <p:cNvCxnSpPr>
            <a:cxnSpLocks/>
          </p:cNvCxnSpPr>
          <p:nvPr/>
        </p:nvCxnSpPr>
        <p:spPr>
          <a:xfrm flipV="1">
            <a:off x="7052193" y="3905597"/>
            <a:ext cx="2780524" cy="16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2926094-A291-61E1-AB74-CF8D644919EF}"/>
              </a:ext>
            </a:extLst>
          </p:cNvPr>
          <p:cNvSpPr txBox="1"/>
          <p:nvPr/>
        </p:nvSpPr>
        <p:spPr>
          <a:xfrm>
            <a:off x="5700129" y="3775955"/>
            <a:ext cx="798546" cy="470000"/>
          </a:xfrm>
          <a:prstGeom prst="rect">
            <a:avLst/>
          </a:prstGeom>
          <a:noFill/>
        </p:spPr>
        <p:txBody>
          <a:bodyPr wrap="square" rtlCol="0">
            <a:spAutoFit/>
          </a:bodyPr>
          <a:lstStyle/>
          <a:p>
            <a:pPr>
              <a:lnSpc>
                <a:spcPct val="107000"/>
              </a:lnSpc>
              <a:spcAft>
                <a:spcPts val="800"/>
              </a:spcAft>
            </a:pPr>
            <a:r>
              <a:rPr lang="en-GB" sz="2400" kern="100" baseline="30000" dirty="0">
                <a:effectLst/>
                <a:latin typeface="Calibri" panose="020F0502020204030204" pitchFamily="34" charset="0"/>
                <a:ea typeface="Calibri" panose="020F0502020204030204" pitchFamily="34" charset="0"/>
                <a:cs typeface="Times New Roman" panose="02020603050405020304" pitchFamily="18" charset="0"/>
              </a:rPr>
              <a:t>236</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U</a:t>
            </a:r>
          </a:p>
        </p:txBody>
      </p:sp>
      <p:sp>
        <p:nvSpPr>
          <p:cNvPr id="31" name="Flowchart: Connector 30">
            <a:extLst>
              <a:ext uri="{FF2B5EF4-FFF2-40B4-BE49-F238E27FC236}">
                <a16:creationId xmlns:a16="http://schemas.microsoft.com/office/drawing/2014/main" id="{64209FEC-6A69-C719-8FDF-2FD9C26F277A}"/>
              </a:ext>
            </a:extLst>
          </p:cNvPr>
          <p:cNvSpPr/>
          <p:nvPr/>
        </p:nvSpPr>
        <p:spPr>
          <a:xfrm>
            <a:off x="10141208" y="3812057"/>
            <a:ext cx="130628" cy="12129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lowchart: Connector 31">
            <a:extLst>
              <a:ext uri="{FF2B5EF4-FFF2-40B4-BE49-F238E27FC236}">
                <a16:creationId xmlns:a16="http://schemas.microsoft.com/office/drawing/2014/main" id="{B0FA9C1D-E29D-45D4-EC3E-30BF45AE3047}"/>
              </a:ext>
            </a:extLst>
          </p:cNvPr>
          <p:cNvSpPr/>
          <p:nvPr/>
        </p:nvSpPr>
        <p:spPr>
          <a:xfrm>
            <a:off x="10605798" y="3179792"/>
            <a:ext cx="130628" cy="12129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92CDB3AC-6A62-FF70-D334-F02B6B2644E7}"/>
              </a:ext>
            </a:extLst>
          </p:cNvPr>
          <p:cNvSpPr txBox="1"/>
          <p:nvPr/>
        </p:nvSpPr>
        <p:spPr>
          <a:xfrm>
            <a:off x="9067995" y="4692514"/>
            <a:ext cx="970383" cy="470000"/>
          </a:xfrm>
          <a:prstGeom prst="rect">
            <a:avLst/>
          </a:prstGeom>
          <a:noFill/>
        </p:spPr>
        <p:txBody>
          <a:bodyPr wrap="square" rtlCol="0">
            <a:spAutoFit/>
          </a:bodyPr>
          <a:lstStyle/>
          <a:p>
            <a:pPr>
              <a:lnSpc>
                <a:spcPct val="107000"/>
              </a:lnSpc>
              <a:spcAft>
                <a:spcPts val="800"/>
              </a:spcAft>
            </a:pPr>
            <a:r>
              <a:rPr lang="en-GB" sz="2400" kern="100" baseline="30000" dirty="0">
                <a:effectLst/>
                <a:latin typeface="Calibri" panose="020F0502020204030204" pitchFamily="34" charset="0"/>
                <a:ea typeface="Calibri" panose="020F0502020204030204" pitchFamily="34" charset="0"/>
                <a:cs typeface="Times New Roman" panose="02020603050405020304" pitchFamily="18" charset="0"/>
              </a:rPr>
              <a:t>141</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Ba</a:t>
            </a:r>
          </a:p>
        </p:txBody>
      </p:sp>
      <p:sp>
        <p:nvSpPr>
          <p:cNvPr id="41" name="TextBox 40">
            <a:extLst>
              <a:ext uri="{FF2B5EF4-FFF2-40B4-BE49-F238E27FC236}">
                <a16:creationId xmlns:a16="http://schemas.microsoft.com/office/drawing/2014/main" id="{9E5CFCB8-9860-154C-2BE0-F3C6B27B4C49}"/>
              </a:ext>
            </a:extLst>
          </p:cNvPr>
          <p:cNvSpPr txBox="1"/>
          <p:nvPr/>
        </p:nvSpPr>
        <p:spPr>
          <a:xfrm>
            <a:off x="8611377" y="2127252"/>
            <a:ext cx="877078" cy="470000"/>
          </a:xfrm>
          <a:prstGeom prst="rect">
            <a:avLst/>
          </a:prstGeom>
          <a:noFill/>
        </p:spPr>
        <p:txBody>
          <a:bodyPr wrap="square" rtlCol="0">
            <a:spAutoFit/>
          </a:bodyPr>
          <a:lstStyle/>
          <a:p>
            <a:pPr>
              <a:lnSpc>
                <a:spcPct val="107000"/>
              </a:lnSpc>
              <a:spcAft>
                <a:spcPts val="800"/>
              </a:spcAft>
            </a:pPr>
            <a:r>
              <a:rPr lang="en-GB" sz="2400" kern="100" baseline="30000" dirty="0">
                <a:effectLst/>
                <a:latin typeface="Calibri" panose="020F0502020204030204" pitchFamily="34" charset="0"/>
                <a:ea typeface="Calibri" panose="020F0502020204030204" pitchFamily="34" charset="0"/>
                <a:cs typeface="Times New Roman" panose="02020603050405020304" pitchFamily="18" charset="0"/>
              </a:rPr>
              <a:t>92</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Kr</a:t>
            </a:r>
          </a:p>
        </p:txBody>
      </p:sp>
    </p:spTree>
    <p:extLst>
      <p:ext uri="{BB962C8B-B14F-4D97-AF65-F5344CB8AC3E}">
        <p14:creationId xmlns:p14="http://schemas.microsoft.com/office/powerpoint/2010/main" val="3210348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xplosion: 8 Points 6">
            <a:extLst>
              <a:ext uri="{FF2B5EF4-FFF2-40B4-BE49-F238E27FC236}">
                <a16:creationId xmlns:a16="http://schemas.microsoft.com/office/drawing/2014/main" id="{D9649FE8-7743-18FB-9BAC-1F24EB2890BC}"/>
              </a:ext>
            </a:extLst>
          </p:cNvPr>
          <p:cNvSpPr/>
          <p:nvPr/>
        </p:nvSpPr>
        <p:spPr>
          <a:xfrm rot="5145110">
            <a:off x="6125350" y="1103010"/>
            <a:ext cx="4768338" cy="5521573"/>
          </a:xfrm>
          <a:prstGeom prst="irregularSeal1">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0DAAA0D-520A-EFBC-8A56-EC5522480A11}"/>
              </a:ext>
            </a:extLst>
          </p:cNvPr>
          <p:cNvSpPr>
            <a:spLocks noGrp="1"/>
          </p:cNvSpPr>
          <p:nvPr>
            <p:ph type="title"/>
          </p:nvPr>
        </p:nvSpPr>
        <p:spPr/>
        <p:txBody>
          <a:bodyPr/>
          <a:lstStyle/>
          <a:p>
            <a:r>
              <a:rPr lang="en-GB" dirty="0"/>
              <a:t>Nuclear fission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4D8D16-5037-1DC8-75DF-E0FAE2FC4AC0}"/>
                  </a:ext>
                </a:extLst>
              </p:cNvPr>
              <p:cNvSpPr>
                <a:spLocks noGrp="1"/>
              </p:cNvSpPr>
              <p:nvPr>
                <p:ph idx="1"/>
              </p:nvPr>
            </p:nvSpPr>
            <p:spPr>
              <a:xfrm>
                <a:off x="838199" y="1825625"/>
                <a:ext cx="4571033" cy="4351338"/>
              </a:xfrm>
            </p:spPr>
            <p:txBody>
              <a:bodyPr>
                <a:normAutofit fontScale="85000" lnSpcReduction="20000"/>
              </a:bodyPr>
              <a:lstStyle/>
              <a:p>
                <a:r>
                  <a:rPr lang="en-GB" dirty="0"/>
                  <a:t>Total mass of parts is very slightly less than original atom</a:t>
                </a:r>
              </a:p>
              <a:p>
                <a:pPr marL="0" indent="0">
                  <a:buNone/>
                </a:pPr>
                <a:endParaRPr lang="en-GB" dirty="0"/>
              </a:p>
              <a:p>
                <a:r>
                  <a:rPr lang="en-GB" dirty="0"/>
                  <a:t>Missing mass has been converted into energy (released in the form of heat)</a:t>
                </a:r>
              </a:p>
              <a:p>
                <a:pPr lvl="1"/>
                <a:r>
                  <a:rPr lang="en-GB" dirty="0"/>
                  <a:t>E </a:t>
                </a:r>
                <a14:m>
                  <m:oMath xmlns:m="http://schemas.openxmlformats.org/officeDocument/2006/math">
                    <m:r>
                      <a:rPr lang="en-GB" smtClean="0">
                        <a:latin typeface="Cambria Math" panose="02040503050406030204" pitchFamily="18" charset="0"/>
                      </a:rPr>
                      <m:t>=</m:t>
                    </m:r>
                    <m:r>
                      <a:rPr lang="en-GB" smtClean="0">
                        <a:latin typeface="Cambria Math" panose="02040503050406030204" pitchFamily="18" charset="0"/>
                      </a:rPr>
                      <m:t>𝑚</m:t>
                    </m:r>
                    <m:sSup>
                      <m:sSupPr>
                        <m:ctrlPr>
                          <a:rPr lang="en-GB" i="1" smtClean="0">
                            <a:latin typeface="Cambria Math" panose="02040503050406030204" pitchFamily="18" charset="0"/>
                          </a:rPr>
                        </m:ctrlPr>
                      </m:sSupPr>
                      <m:e>
                        <m:r>
                          <a:rPr lang="en-GB" smtClean="0">
                            <a:latin typeface="Cambria Math" panose="02040503050406030204" pitchFamily="18" charset="0"/>
                          </a:rPr>
                          <m:t>𝑐</m:t>
                        </m:r>
                      </m:e>
                      <m:sup>
                        <m:r>
                          <a:rPr lang="en-GB" smtClean="0">
                            <a:latin typeface="Cambria Math" panose="02040503050406030204" pitchFamily="18" charset="0"/>
                          </a:rPr>
                          <m:t>2</m:t>
                        </m:r>
                      </m:sup>
                    </m:sSup>
                    <m:r>
                      <a:rPr lang="en-GB" smtClean="0">
                        <a:latin typeface="Cambria Math" panose="02040503050406030204" pitchFamily="18" charset="0"/>
                      </a:rPr>
                      <m:t> </m:t>
                    </m:r>
                  </m:oMath>
                </a14:m>
                <a:endParaRPr lang="en-GB" dirty="0"/>
              </a:p>
              <a:p>
                <a:pPr marL="0" indent="0">
                  <a:buNone/>
                </a:pPr>
                <a:endParaRPr lang="en-GB" dirty="0"/>
              </a:p>
              <a:p>
                <a:pPr lvl="1"/>
                <a:endParaRPr lang="en-GB" dirty="0"/>
              </a:p>
              <a:p>
                <a:endParaRPr lang="en-GB" dirty="0"/>
              </a:p>
              <a:p>
                <a:endParaRPr lang="en-GB" dirty="0"/>
              </a:p>
              <a:p>
                <a:pPr marL="0" indent="0">
                  <a:buNone/>
                </a:pPr>
                <a:r>
                  <a:rPr lang="en-GB" dirty="0"/>
                  <a:t> </a:t>
                </a:r>
              </a:p>
              <a:p>
                <a:endParaRPr lang="en-GB" dirty="0"/>
              </a:p>
            </p:txBody>
          </p:sp>
        </mc:Choice>
        <mc:Fallback xmlns="">
          <p:sp>
            <p:nvSpPr>
              <p:cNvPr id="3" name="Content Placeholder 2">
                <a:extLst>
                  <a:ext uri="{FF2B5EF4-FFF2-40B4-BE49-F238E27FC236}">
                    <a16:creationId xmlns:a16="http://schemas.microsoft.com/office/drawing/2014/main" id="{554D8D16-5037-1DC8-75DF-E0FAE2FC4AC0}"/>
                  </a:ext>
                </a:extLst>
              </p:cNvPr>
              <p:cNvSpPr>
                <a:spLocks noGrp="1" noRot="1" noChangeAspect="1" noMove="1" noResize="1" noEditPoints="1" noAdjustHandles="1" noChangeArrowheads="1" noChangeShapeType="1" noTextEdit="1"/>
              </p:cNvSpPr>
              <p:nvPr>
                <p:ph idx="1"/>
              </p:nvPr>
            </p:nvSpPr>
            <p:spPr>
              <a:xfrm>
                <a:off x="838199" y="1825625"/>
                <a:ext cx="4571033" cy="4351338"/>
              </a:xfrm>
              <a:blipFill>
                <a:blip r:embed="rId2"/>
                <a:stretch>
                  <a:fillRect l="-1733" t="-3221" r="-3200"/>
                </a:stretch>
              </a:blipFill>
            </p:spPr>
            <p:txBody>
              <a:bodyPr/>
              <a:lstStyle/>
              <a:p>
                <a:r>
                  <a:rPr lang="en-GB">
                    <a:noFill/>
                  </a:rPr>
                  <a:t> </a:t>
                </a:r>
              </a:p>
            </p:txBody>
          </p:sp>
        </mc:Fallback>
      </mc:AlternateContent>
      <p:sp>
        <p:nvSpPr>
          <p:cNvPr id="4" name="Flowchart: Connector 3">
            <a:extLst>
              <a:ext uri="{FF2B5EF4-FFF2-40B4-BE49-F238E27FC236}">
                <a16:creationId xmlns:a16="http://schemas.microsoft.com/office/drawing/2014/main" id="{0A404D95-C4DA-4E51-BC67-AF91FCEA789E}"/>
              </a:ext>
            </a:extLst>
          </p:cNvPr>
          <p:cNvSpPr/>
          <p:nvPr/>
        </p:nvSpPr>
        <p:spPr>
          <a:xfrm>
            <a:off x="5717724" y="3184458"/>
            <a:ext cx="1548883" cy="1511658"/>
          </a:xfrm>
          <a:prstGeom prst="flowChartConnector">
            <a:avLst/>
          </a:prstGeom>
          <a:solidFill>
            <a:schemeClr val="accent4">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Explosion: 14 Points 4">
            <a:extLst>
              <a:ext uri="{FF2B5EF4-FFF2-40B4-BE49-F238E27FC236}">
                <a16:creationId xmlns:a16="http://schemas.microsoft.com/office/drawing/2014/main" id="{AF9FB775-6996-395D-7745-B32D33B9B88F}"/>
              </a:ext>
            </a:extLst>
          </p:cNvPr>
          <p:cNvSpPr/>
          <p:nvPr/>
        </p:nvSpPr>
        <p:spPr>
          <a:xfrm>
            <a:off x="8770775" y="1568926"/>
            <a:ext cx="1334278" cy="1293737"/>
          </a:xfrm>
          <a:prstGeom prst="irregularSeal2">
            <a:avLst/>
          </a:prstGeom>
          <a:solidFill>
            <a:schemeClr val="accent2">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Explosion: 8 Points 5">
            <a:extLst>
              <a:ext uri="{FF2B5EF4-FFF2-40B4-BE49-F238E27FC236}">
                <a16:creationId xmlns:a16="http://schemas.microsoft.com/office/drawing/2014/main" id="{38D0F8C4-39E2-BAA3-1EA8-24DD083AF5D1}"/>
              </a:ext>
            </a:extLst>
          </p:cNvPr>
          <p:cNvSpPr/>
          <p:nvPr/>
        </p:nvSpPr>
        <p:spPr>
          <a:xfrm>
            <a:off x="9189874" y="4220593"/>
            <a:ext cx="1352549" cy="1344956"/>
          </a:xfrm>
          <a:prstGeom prst="irregularSeal1">
            <a:avLst/>
          </a:prstGeom>
          <a:solidFill>
            <a:schemeClr val="accent6">
              <a:lumMod val="20000"/>
              <a:lumOff val="8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Connector 9">
            <a:extLst>
              <a:ext uri="{FF2B5EF4-FFF2-40B4-BE49-F238E27FC236}">
                <a16:creationId xmlns:a16="http://schemas.microsoft.com/office/drawing/2014/main" id="{47C67AFB-AB83-9A89-8AF5-6C06EACE4B8C}"/>
              </a:ext>
            </a:extLst>
          </p:cNvPr>
          <p:cNvSpPr/>
          <p:nvPr/>
        </p:nvSpPr>
        <p:spPr>
          <a:xfrm>
            <a:off x="10440177" y="2929306"/>
            <a:ext cx="130628" cy="12129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5468867C-F558-B561-E7E9-EF6401D4EC86}"/>
              </a:ext>
            </a:extLst>
          </p:cNvPr>
          <p:cNvCxnSpPr>
            <a:cxnSpLocks/>
          </p:cNvCxnSpPr>
          <p:nvPr/>
        </p:nvCxnSpPr>
        <p:spPr>
          <a:xfrm flipV="1">
            <a:off x="7398788" y="2694538"/>
            <a:ext cx="1452850" cy="654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B9D8B26-7D6A-2A36-95CC-302E4FDA0CC2}"/>
              </a:ext>
            </a:extLst>
          </p:cNvPr>
          <p:cNvCxnSpPr>
            <a:cxnSpLocks/>
          </p:cNvCxnSpPr>
          <p:nvPr/>
        </p:nvCxnSpPr>
        <p:spPr>
          <a:xfrm>
            <a:off x="7453409" y="4127447"/>
            <a:ext cx="1559184" cy="444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F87635A-3167-9183-BDBD-0980AFE09100}"/>
              </a:ext>
            </a:extLst>
          </p:cNvPr>
          <p:cNvCxnSpPr>
            <a:cxnSpLocks/>
          </p:cNvCxnSpPr>
          <p:nvPr/>
        </p:nvCxnSpPr>
        <p:spPr>
          <a:xfrm flipV="1">
            <a:off x="7398788" y="3041890"/>
            <a:ext cx="2880434" cy="526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8C1DD7A-5B8F-3030-8A53-4A3034B88093}"/>
              </a:ext>
            </a:extLst>
          </p:cNvPr>
          <p:cNvCxnSpPr>
            <a:cxnSpLocks/>
          </p:cNvCxnSpPr>
          <p:nvPr/>
        </p:nvCxnSpPr>
        <p:spPr>
          <a:xfrm flipV="1">
            <a:off x="7385182" y="3270138"/>
            <a:ext cx="3452327" cy="449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A0F528A-F0D5-A055-A293-E8A2F8AED59F}"/>
              </a:ext>
            </a:extLst>
          </p:cNvPr>
          <p:cNvCxnSpPr>
            <a:cxnSpLocks/>
          </p:cNvCxnSpPr>
          <p:nvPr/>
        </p:nvCxnSpPr>
        <p:spPr>
          <a:xfrm flipV="1">
            <a:off x="7453409" y="3849614"/>
            <a:ext cx="2780524" cy="16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2926094-A291-61E1-AB74-CF8D644919EF}"/>
              </a:ext>
            </a:extLst>
          </p:cNvPr>
          <p:cNvSpPr txBox="1"/>
          <p:nvPr/>
        </p:nvSpPr>
        <p:spPr>
          <a:xfrm>
            <a:off x="6101345" y="3719972"/>
            <a:ext cx="798546" cy="470000"/>
          </a:xfrm>
          <a:prstGeom prst="rect">
            <a:avLst/>
          </a:prstGeom>
          <a:noFill/>
        </p:spPr>
        <p:txBody>
          <a:bodyPr wrap="square" rtlCol="0">
            <a:spAutoFit/>
          </a:bodyPr>
          <a:lstStyle/>
          <a:p>
            <a:pPr>
              <a:lnSpc>
                <a:spcPct val="107000"/>
              </a:lnSpc>
              <a:spcAft>
                <a:spcPts val="800"/>
              </a:spcAft>
            </a:pPr>
            <a:r>
              <a:rPr lang="en-GB" sz="2400" kern="100" baseline="30000" dirty="0">
                <a:effectLst/>
                <a:latin typeface="Calibri" panose="020F0502020204030204" pitchFamily="34" charset="0"/>
                <a:ea typeface="Calibri" panose="020F0502020204030204" pitchFamily="34" charset="0"/>
                <a:cs typeface="Times New Roman" panose="02020603050405020304" pitchFamily="18" charset="0"/>
              </a:rPr>
              <a:t>236</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U</a:t>
            </a:r>
          </a:p>
        </p:txBody>
      </p:sp>
      <p:sp>
        <p:nvSpPr>
          <p:cNvPr id="31" name="Flowchart: Connector 30">
            <a:extLst>
              <a:ext uri="{FF2B5EF4-FFF2-40B4-BE49-F238E27FC236}">
                <a16:creationId xmlns:a16="http://schemas.microsoft.com/office/drawing/2014/main" id="{64209FEC-6A69-C719-8FDF-2FD9C26F277A}"/>
              </a:ext>
            </a:extLst>
          </p:cNvPr>
          <p:cNvSpPr/>
          <p:nvPr/>
        </p:nvSpPr>
        <p:spPr>
          <a:xfrm>
            <a:off x="10542424" y="3756074"/>
            <a:ext cx="130628" cy="12129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lowchart: Connector 31">
            <a:extLst>
              <a:ext uri="{FF2B5EF4-FFF2-40B4-BE49-F238E27FC236}">
                <a16:creationId xmlns:a16="http://schemas.microsoft.com/office/drawing/2014/main" id="{B0FA9C1D-E29D-45D4-EC3E-30BF45AE3047}"/>
              </a:ext>
            </a:extLst>
          </p:cNvPr>
          <p:cNvSpPr/>
          <p:nvPr/>
        </p:nvSpPr>
        <p:spPr>
          <a:xfrm>
            <a:off x="11007014" y="3123809"/>
            <a:ext cx="130628" cy="12129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92CDB3AC-6A62-FF70-D334-F02B6B2644E7}"/>
              </a:ext>
            </a:extLst>
          </p:cNvPr>
          <p:cNvSpPr txBox="1"/>
          <p:nvPr/>
        </p:nvSpPr>
        <p:spPr>
          <a:xfrm>
            <a:off x="9469211" y="4636531"/>
            <a:ext cx="970383" cy="470000"/>
          </a:xfrm>
          <a:prstGeom prst="rect">
            <a:avLst/>
          </a:prstGeom>
          <a:noFill/>
        </p:spPr>
        <p:txBody>
          <a:bodyPr wrap="square" rtlCol="0">
            <a:spAutoFit/>
          </a:bodyPr>
          <a:lstStyle/>
          <a:p>
            <a:pPr>
              <a:lnSpc>
                <a:spcPct val="107000"/>
              </a:lnSpc>
              <a:spcAft>
                <a:spcPts val="800"/>
              </a:spcAft>
            </a:pPr>
            <a:r>
              <a:rPr lang="en-GB" sz="2400" kern="100" baseline="30000" dirty="0">
                <a:effectLst/>
                <a:latin typeface="Calibri" panose="020F0502020204030204" pitchFamily="34" charset="0"/>
                <a:ea typeface="Calibri" panose="020F0502020204030204" pitchFamily="34" charset="0"/>
                <a:cs typeface="Times New Roman" panose="02020603050405020304" pitchFamily="18" charset="0"/>
              </a:rPr>
              <a:t>141</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Ba</a:t>
            </a:r>
          </a:p>
        </p:txBody>
      </p:sp>
      <p:sp>
        <p:nvSpPr>
          <p:cNvPr id="41" name="TextBox 40">
            <a:extLst>
              <a:ext uri="{FF2B5EF4-FFF2-40B4-BE49-F238E27FC236}">
                <a16:creationId xmlns:a16="http://schemas.microsoft.com/office/drawing/2014/main" id="{9E5CFCB8-9860-154C-2BE0-F3C6B27B4C49}"/>
              </a:ext>
            </a:extLst>
          </p:cNvPr>
          <p:cNvSpPr txBox="1"/>
          <p:nvPr/>
        </p:nvSpPr>
        <p:spPr>
          <a:xfrm>
            <a:off x="9012593" y="2071269"/>
            <a:ext cx="877078" cy="470000"/>
          </a:xfrm>
          <a:prstGeom prst="rect">
            <a:avLst/>
          </a:prstGeom>
          <a:noFill/>
        </p:spPr>
        <p:txBody>
          <a:bodyPr wrap="square" rtlCol="0">
            <a:spAutoFit/>
          </a:bodyPr>
          <a:lstStyle/>
          <a:p>
            <a:pPr>
              <a:lnSpc>
                <a:spcPct val="107000"/>
              </a:lnSpc>
              <a:spcAft>
                <a:spcPts val="800"/>
              </a:spcAft>
            </a:pPr>
            <a:r>
              <a:rPr lang="en-GB" sz="2400" kern="100" baseline="30000" dirty="0">
                <a:effectLst/>
                <a:latin typeface="Calibri" panose="020F0502020204030204" pitchFamily="34" charset="0"/>
                <a:ea typeface="Calibri" panose="020F0502020204030204" pitchFamily="34" charset="0"/>
                <a:cs typeface="Times New Roman" panose="02020603050405020304" pitchFamily="18" charset="0"/>
              </a:rPr>
              <a:t>92</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Kr</a:t>
            </a:r>
          </a:p>
        </p:txBody>
      </p:sp>
    </p:spTree>
    <p:extLst>
      <p:ext uri="{BB962C8B-B14F-4D97-AF65-F5344CB8AC3E}">
        <p14:creationId xmlns:p14="http://schemas.microsoft.com/office/powerpoint/2010/main" val="1955012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FB8EB-6DDD-D2FA-75C9-BFE69BD1862B}"/>
              </a:ext>
            </a:extLst>
          </p:cNvPr>
          <p:cNvSpPr>
            <a:spLocks noGrp="1"/>
          </p:cNvSpPr>
          <p:nvPr>
            <p:ph type="title"/>
          </p:nvPr>
        </p:nvSpPr>
        <p:spPr>
          <a:xfrm>
            <a:off x="7531610" y="365125"/>
            <a:ext cx="3822189" cy="1899912"/>
          </a:xfrm>
        </p:spPr>
        <p:txBody>
          <a:bodyPr>
            <a:normAutofit/>
          </a:bodyPr>
          <a:lstStyle/>
          <a:p>
            <a:r>
              <a:rPr lang="en-GB" sz="4000" dirty="0"/>
              <a:t>Location</a:t>
            </a:r>
          </a:p>
        </p:txBody>
      </p:sp>
      <p:pic>
        <p:nvPicPr>
          <p:cNvPr id="5" name="Content Placeholder 4">
            <a:extLst>
              <a:ext uri="{FF2B5EF4-FFF2-40B4-BE49-F238E27FC236}">
                <a16:creationId xmlns:a16="http://schemas.microsoft.com/office/drawing/2014/main" id="{A89A671C-6EC2-0307-D1C8-97D9E9233D0B}"/>
              </a:ext>
            </a:extLst>
          </p:cNvPr>
          <p:cNvPicPr>
            <a:picLocks noChangeAspect="1"/>
          </p:cNvPicPr>
          <p:nvPr/>
        </p:nvPicPr>
        <p:blipFill rotWithShape="1">
          <a:blip r:embed="rId3"/>
          <a:srcRect l="2225" r="5481"/>
          <a:stretch/>
        </p:blipFill>
        <p:spPr>
          <a:xfrm>
            <a:off x="1" y="10"/>
            <a:ext cx="6936390" cy="6857990"/>
          </a:xfrm>
          <a:prstGeom prst="rect">
            <a:avLst/>
          </a:prstGeom>
        </p:spPr>
      </p:pic>
      <p:sp>
        <p:nvSpPr>
          <p:cNvPr id="17" name="Content Placeholder 8">
            <a:extLst>
              <a:ext uri="{FF2B5EF4-FFF2-40B4-BE49-F238E27FC236}">
                <a16:creationId xmlns:a16="http://schemas.microsoft.com/office/drawing/2014/main" id="{F13524E3-EB9C-4933-3F3B-9D4BC42AFF44}"/>
              </a:ext>
            </a:extLst>
          </p:cNvPr>
          <p:cNvSpPr>
            <a:spLocks noGrp="1"/>
          </p:cNvSpPr>
          <p:nvPr>
            <p:ph idx="1"/>
          </p:nvPr>
        </p:nvSpPr>
        <p:spPr>
          <a:xfrm>
            <a:off x="7531610" y="2434201"/>
            <a:ext cx="3822189" cy="3742762"/>
          </a:xfrm>
        </p:spPr>
        <p:txBody>
          <a:bodyPr>
            <a:normAutofit/>
          </a:bodyPr>
          <a:lstStyle/>
          <a:p>
            <a:pPr marL="0" indent="0">
              <a:buNone/>
            </a:pPr>
            <a:r>
              <a:rPr lang="en-US" sz="3200" dirty="0"/>
              <a:t>Colorado Plateau</a:t>
            </a:r>
          </a:p>
          <a:p>
            <a:pPr marL="0" indent="0">
              <a:buNone/>
            </a:pPr>
            <a:endParaRPr lang="en-US" sz="2000" dirty="0"/>
          </a:p>
        </p:txBody>
      </p:sp>
    </p:spTree>
    <p:extLst>
      <p:ext uri="{BB962C8B-B14F-4D97-AF65-F5344CB8AC3E}">
        <p14:creationId xmlns:p14="http://schemas.microsoft.com/office/powerpoint/2010/main" val="2675341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1FE20-EA40-E2B1-805A-42376155F6EA}"/>
              </a:ext>
            </a:extLst>
          </p:cNvPr>
          <p:cNvSpPr>
            <a:spLocks noGrp="1"/>
          </p:cNvSpPr>
          <p:nvPr>
            <p:ph type="title"/>
          </p:nvPr>
        </p:nvSpPr>
        <p:spPr/>
        <p:txBody>
          <a:bodyPr/>
          <a:lstStyle/>
          <a:p>
            <a:r>
              <a:rPr lang="en-GB" dirty="0"/>
              <a:t>Nuclear fission</a:t>
            </a:r>
          </a:p>
        </p:txBody>
      </p:sp>
      <p:sp>
        <p:nvSpPr>
          <p:cNvPr id="3" name="Content Placeholder 2">
            <a:extLst>
              <a:ext uri="{FF2B5EF4-FFF2-40B4-BE49-F238E27FC236}">
                <a16:creationId xmlns:a16="http://schemas.microsoft.com/office/drawing/2014/main" id="{01DBD3AF-16ED-D5BC-038E-C65262E903DE}"/>
              </a:ext>
            </a:extLst>
          </p:cNvPr>
          <p:cNvSpPr>
            <a:spLocks noGrp="1"/>
          </p:cNvSpPr>
          <p:nvPr>
            <p:ph idx="1"/>
          </p:nvPr>
        </p:nvSpPr>
        <p:spPr/>
        <p:txBody>
          <a:bodyPr>
            <a:normAutofit lnSpcReduction="10000"/>
          </a:bodyPr>
          <a:lstStyle/>
          <a:p>
            <a:r>
              <a:rPr lang="en-GB" dirty="0"/>
              <a:t>These neutrons may go on to trigger fission of neighbouring fissile isotopes –  a chain reaction </a:t>
            </a:r>
          </a:p>
          <a:p>
            <a:r>
              <a:rPr lang="en-GB" dirty="0"/>
              <a:t>A chain reaction may be</a:t>
            </a:r>
          </a:p>
          <a:p>
            <a:pPr lvl="1"/>
            <a:r>
              <a:rPr lang="en-GB" dirty="0"/>
              <a:t>Uncontrolled – runaway nuclear reaction – basis of atomic weapons or</a:t>
            </a:r>
          </a:p>
          <a:p>
            <a:pPr lvl="1"/>
            <a:r>
              <a:rPr lang="en-GB" dirty="0"/>
              <a:t>Controlled (“moderated”)  - basis of nuclear power </a:t>
            </a:r>
          </a:p>
          <a:p>
            <a:r>
              <a:rPr lang="en-GB" dirty="0"/>
              <a:t>For a controlled nuclear reaction, neutron speed is crucial</a:t>
            </a:r>
          </a:p>
          <a:p>
            <a:pPr lvl="1"/>
            <a:r>
              <a:rPr lang="en-GB" dirty="0"/>
              <a:t>Too fast – will go through nuclei = no neutron capture – chain reaction shuts down</a:t>
            </a:r>
          </a:p>
          <a:p>
            <a:pPr lvl="1"/>
            <a:r>
              <a:rPr lang="en-GB" dirty="0"/>
              <a:t>Too slow – insufficient energy = no neutron capture – chain reaction shuts down</a:t>
            </a:r>
          </a:p>
          <a:p>
            <a:pPr lvl="1"/>
            <a:r>
              <a:rPr lang="en-GB" dirty="0"/>
              <a:t>Goldilocks speed = neutron capture followed by fission</a:t>
            </a:r>
          </a:p>
          <a:p>
            <a:endParaRPr lang="en-GB" dirty="0"/>
          </a:p>
          <a:p>
            <a:endParaRPr lang="en-GB" dirty="0"/>
          </a:p>
        </p:txBody>
      </p:sp>
    </p:spTree>
    <p:extLst>
      <p:ext uri="{BB962C8B-B14F-4D97-AF65-F5344CB8AC3E}">
        <p14:creationId xmlns:p14="http://schemas.microsoft.com/office/powerpoint/2010/main" val="1563794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1FE20-EA40-E2B1-805A-42376155F6EA}"/>
              </a:ext>
            </a:extLst>
          </p:cNvPr>
          <p:cNvSpPr>
            <a:spLocks noGrp="1"/>
          </p:cNvSpPr>
          <p:nvPr>
            <p:ph type="title"/>
          </p:nvPr>
        </p:nvSpPr>
        <p:spPr/>
        <p:txBody>
          <a:bodyPr/>
          <a:lstStyle/>
          <a:p>
            <a:r>
              <a:rPr lang="en-GB" dirty="0"/>
              <a:t>Nuclear fission</a:t>
            </a:r>
          </a:p>
        </p:txBody>
      </p:sp>
      <p:sp>
        <p:nvSpPr>
          <p:cNvPr id="3" name="Content Placeholder 2">
            <a:extLst>
              <a:ext uri="{FF2B5EF4-FFF2-40B4-BE49-F238E27FC236}">
                <a16:creationId xmlns:a16="http://schemas.microsoft.com/office/drawing/2014/main" id="{01DBD3AF-16ED-D5BC-038E-C65262E903DE}"/>
              </a:ext>
            </a:extLst>
          </p:cNvPr>
          <p:cNvSpPr>
            <a:spLocks noGrp="1"/>
          </p:cNvSpPr>
          <p:nvPr>
            <p:ph idx="1"/>
          </p:nvPr>
        </p:nvSpPr>
        <p:spPr/>
        <p:txBody>
          <a:bodyPr>
            <a:normAutofit/>
          </a:bodyPr>
          <a:lstStyle/>
          <a:p>
            <a:r>
              <a:rPr lang="en-GB" dirty="0"/>
              <a:t>High speed neutrons </a:t>
            </a:r>
          </a:p>
          <a:p>
            <a:pPr lvl="1"/>
            <a:r>
              <a:rPr lang="en-GB" dirty="0"/>
              <a:t>inelastic collisions with things of similar mass will slow down neutrons emitted by fission</a:t>
            </a:r>
          </a:p>
          <a:p>
            <a:pPr lvl="1"/>
            <a:r>
              <a:rPr lang="en-GB" dirty="0"/>
              <a:t>In liquid form</a:t>
            </a:r>
            <a:r>
              <a:rPr lang="en-GB"/>
              <a:t>, some water </a:t>
            </a:r>
            <a:r>
              <a:rPr lang="en-GB" dirty="0"/>
              <a:t>molecules dissociate into hydrogen ions and oxygen ions</a:t>
            </a:r>
          </a:p>
          <a:p>
            <a:pPr lvl="1"/>
            <a:r>
              <a:rPr lang="en-GB" dirty="0"/>
              <a:t>A hydrogen ion has the same mass as a neutron</a:t>
            </a:r>
          </a:p>
          <a:p>
            <a:pPr lvl="1"/>
            <a:r>
              <a:rPr lang="en-GB" dirty="0"/>
              <a:t>Water is a good moderator</a:t>
            </a:r>
          </a:p>
          <a:p>
            <a:pPr lvl="1"/>
            <a:endParaRPr lang="en-GB" dirty="0"/>
          </a:p>
          <a:p>
            <a:pPr lvl="1"/>
            <a:endParaRPr lang="en-GB" dirty="0"/>
          </a:p>
          <a:p>
            <a:endParaRPr lang="en-GB" dirty="0"/>
          </a:p>
          <a:p>
            <a:pPr lvl="1"/>
            <a:endParaRPr lang="en-GB" dirty="0"/>
          </a:p>
          <a:p>
            <a:endParaRPr lang="en-GB" dirty="0"/>
          </a:p>
          <a:p>
            <a:endParaRPr lang="en-GB" dirty="0"/>
          </a:p>
        </p:txBody>
      </p:sp>
    </p:spTree>
    <p:extLst>
      <p:ext uri="{BB962C8B-B14F-4D97-AF65-F5344CB8AC3E}">
        <p14:creationId xmlns:p14="http://schemas.microsoft.com/office/powerpoint/2010/main" val="1441889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BD73-1000-3112-FFBA-E8A440C478D8}"/>
              </a:ext>
            </a:extLst>
          </p:cNvPr>
          <p:cNvSpPr>
            <a:spLocks noGrp="1"/>
          </p:cNvSpPr>
          <p:nvPr>
            <p:ph type="title"/>
          </p:nvPr>
        </p:nvSpPr>
        <p:spPr/>
        <p:txBody>
          <a:bodyPr/>
          <a:lstStyle/>
          <a:p>
            <a:r>
              <a:rPr lang="en-GB" dirty="0"/>
              <a:t>Criteria for self-sustaining chain fission reactions i.e. a nuclear reactor</a:t>
            </a:r>
          </a:p>
        </p:txBody>
      </p:sp>
      <p:sp>
        <p:nvSpPr>
          <p:cNvPr id="3" name="Content Placeholder 2">
            <a:extLst>
              <a:ext uri="{FF2B5EF4-FFF2-40B4-BE49-F238E27FC236}">
                <a16:creationId xmlns:a16="http://schemas.microsoft.com/office/drawing/2014/main" id="{8837FEA2-BEBA-E6BD-9E19-7925E3030345}"/>
              </a:ext>
            </a:extLst>
          </p:cNvPr>
          <p:cNvSpPr>
            <a:spLocks noGrp="1"/>
          </p:cNvSpPr>
          <p:nvPr>
            <p:ph idx="1"/>
          </p:nvPr>
        </p:nvSpPr>
        <p:spPr/>
        <p:txBody>
          <a:bodyPr/>
          <a:lstStyle/>
          <a:p>
            <a:endParaRPr lang="en-GB" dirty="0"/>
          </a:p>
          <a:p>
            <a:pPr marL="514350" indent="-514350">
              <a:buFont typeface="+mj-lt"/>
              <a:buAutoNum type="arabicPeriod"/>
            </a:pPr>
            <a:r>
              <a:rPr lang="en-GB" dirty="0"/>
              <a:t>Sufficient fuel</a:t>
            </a:r>
          </a:p>
          <a:p>
            <a:pPr marL="514350" indent="-514350">
              <a:buFont typeface="+mj-lt"/>
              <a:buAutoNum type="arabicPeriod"/>
            </a:pPr>
            <a:r>
              <a:rPr lang="en-GB" dirty="0"/>
              <a:t>Sufficiently high ratio of </a:t>
            </a:r>
            <a:r>
              <a:rPr lang="en-GB" baseline="30000" dirty="0">
                <a:effectLst/>
                <a:latin typeface="Calibri" panose="020F0502020204030204" pitchFamily="34" charset="0"/>
                <a:ea typeface="Calibri" panose="020F0502020204030204" pitchFamily="34" charset="0"/>
                <a:cs typeface="Times New Roman" panose="02020603050405020304" pitchFamily="18" charset="0"/>
              </a:rPr>
              <a:t>235</a:t>
            </a:r>
            <a:r>
              <a:rPr lang="en-GB" dirty="0">
                <a:effectLst/>
                <a:latin typeface="Calibri" panose="020F0502020204030204" pitchFamily="34" charset="0"/>
                <a:ea typeface="Calibri" panose="020F0502020204030204" pitchFamily="34" charset="0"/>
                <a:cs typeface="Times New Roman" panose="02020603050405020304" pitchFamily="18" charset="0"/>
              </a:rPr>
              <a:t>U: </a:t>
            </a:r>
            <a:r>
              <a:rPr lang="en-GB" kern="100" baseline="30000" dirty="0">
                <a:effectLst/>
                <a:latin typeface="Calibri" panose="020F0502020204030204" pitchFamily="34" charset="0"/>
                <a:ea typeface="Calibri" panose="020F0502020204030204" pitchFamily="34" charset="0"/>
                <a:cs typeface="Times New Roman" panose="02020603050405020304" pitchFamily="18" charset="0"/>
              </a:rPr>
              <a:t>238</a:t>
            </a:r>
            <a:r>
              <a:rPr lang="en-GB" kern="100" dirty="0">
                <a:effectLst/>
                <a:latin typeface="Calibri" panose="020F0502020204030204" pitchFamily="34" charset="0"/>
                <a:ea typeface="Calibri" panose="020F0502020204030204" pitchFamily="34" charset="0"/>
                <a:cs typeface="Times New Roman" panose="02020603050405020304" pitchFamily="18" charset="0"/>
              </a:rPr>
              <a:t>U </a:t>
            </a:r>
            <a:endParaRPr lang="en-GB" dirty="0"/>
          </a:p>
          <a:p>
            <a:pPr marL="514350" indent="-514350">
              <a:buFont typeface="+mj-lt"/>
              <a:buAutoNum type="arabicPeriod"/>
            </a:pPr>
            <a:r>
              <a:rPr lang="en-GB" dirty="0"/>
              <a:t>Containment</a:t>
            </a:r>
          </a:p>
          <a:p>
            <a:pPr marL="514350" indent="-514350">
              <a:buFont typeface="+mj-lt"/>
              <a:buAutoNum type="arabicPeriod"/>
            </a:pPr>
            <a:r>
              <a:rPr lang="en-GB" dirty="0"/>
              <a:t>Moderator</a:t>
            </a:r>
          </a:p>
          <a:p>
            <a:pPr marL="0" indent="0">
              <a:buNone/>
            </a:pPr>
            <a:endParaRPr lang="en-GB" dirty="0"/>
          </a:p>
          <a:p>
            <a:pPr marL="0" indent="0">
              <a:buNone/>
            </a:pPr>
            <a:endParaRPr lang="en-GB" dirty="0"/>
          </a:p>
          <a:p>
            <a:pPr marL="514350" indent="-514350">
              <a:buFont typeface="+mj-lt"/>
              <a:buAutoNum type="arabicPeriod"/>
            </a:pPr>
            <a:endParaRPr lang="en-GB" dirty="0"/>
          </a:p>
          <a:p>
            <a:pPr marL="0" indent="0">
              <a:buNone/>
            </a:pPr>
            <a:endParaRPr lang="en-GB" dirty="0"/>
          </a:p>
        </p:txBody>
      </p:sp>
    </p:spTree>
    <p:extLst>
      <p:ext uri="{BB962C8B-B14F-4D97-AF65-F5344CB8AC3E}">
        <p14:creationId xmlns:p14="http://schemas.microsoft.com/office/powerpoint/2010/main" val="318817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0ACA9-81F6-5BE2-0679-DEE3059CA34B}"/>
              </a:ext>
            </a:extLst>
          </p:cNvPr>
          <p:cNvSpPr>
            <a:spLocks noGrp="1"/>
          </p:cNvSpPr>
          <p:nvPr>
            <p:ph type="title"/>
          </p:nvPr>
        </p:nvSpPr>
        <p:spPr/>
        <p:txBody>
          <a:bodyPr/>
          <a:lstStyle/>
          <a:p>
            <a:r>
              <a:rPr lang="en-GB" dirty="0"/>
              <a:t>Conditions at </a:t>
            </a:r>
            <a:r>
              <a:rPr lang="en-GB" dirty="0" err="1"/>
              <a:t>Oklo</a:t>
            </a:r>
            <a:endParaRPr lang="en-GB" dirty="0"/>
          </a:p>
        </p:txBody>
      </p:sp>
      <p:sp>
        <p:nvSpPr>
          <p:cNvPr id="3" name="Content Placeholder 2">
            <a:extLst>
              <a:ext uri="{FF2B5EF4-FFF2-40B4-BE49-F238E27FC236}">
                <a16:creationId xmlns:a16="http://schemas.microsoft.com/office/drawing/2014/main" id="{C4281654-C6EC-6D5E-889C-FA2BB8621678}"/>
              </a:ext>
            </a:extLst>
          </p:cNvPr>
          <p:cNvSpPr>
            <a:spLocks noGrp="1"/>
          </p:cNvSpPr>
          <p:nvPr>
            <p:ph idx="1"/>
          </p:nvPr>
        </p:nvSpPr>
        <p:spPr>
          <a:xfrm>
            <a:off x="838200" y="1825625"/>
            <a:ext cx="5257800" cy="4351338"/>
          </a:xfrm>
        </p:spPr>
        <p:txBody>
          <a:bodyPr>
            <a:normAutofit/>
          </a:bodyPr>
          <a:lstStyle/>
          <a:p>
            <a:pPr marL="514350" indent="-514350">
              <a:buFont typeface="+mj-lt"/>
              <a:buAutoNum type="arabicPeriod"/>
            </a:pPr>
            <a:r>
              <a:rPr lang="en-GB" dirty="0"/>
              <a:t>Sufficient fuel</a:t>
            </a:r>
          </a:p>
          <a:p>
            <a:pPr lvl="1"/>
            <a:r>
              <a:rPr lang="en-GB" dirty="0"/>
              <a:t>U ore seams are at least 0.5 m and typically contained in layers 2m thick</a:t>
            </a:r>
          </a:p>
          <a:p>
            <a:pPr lvl="1"/>
            <a:r>
              <a:rPr lang="en-GB" dirty="0"/>
              <a:t>Sufficient concentration of uranium-bearing minerals</a:t>
            </a:r>
          </a:p>
          <a:p>
            <a:pPr lvl="2"/>
            <a:r>
              <a:rPr lang="en-GB" dirty="0"/>
              <a:t>Minimum requirement of 10%</a:t>
            </a:r>
          </a:p>
          <a:p>
            <a:pPr lvl="2"/>
            <a:r>
              <a:rPr lang="en-GB" dirty="0"/>
              <a:t>In reactor zones, typically 20 to 87%</a:t>
            </a:r>
          </a:p>
          <a:p>
            <a:pPr marL="457200" lvl="1" indent="0">
              <a:buNone/>
            </a:pPr>
            <a:endParaRPr lang="en-GB" dirty="0"/>
          </a:p>
        </p:txBody>
      </p:sp>
      <p:pic>
        <p:nvPicPr>
          <p:cNvPr id="4" name="Picture 2" descr="IT'S A REAL FACT: Oklo: Natural Nuclear Reactors">
            <a:extLst>
              <a:ext uri="{FF2B5EF4-FFF2-40B4-BE49-F238E27FC236}">
                <a16:creationId xmlns:a16="http://schemas.microsoft.com/office/drawing/2014/main" id="{15B0938B-3AD0-D4AD-4AF3-E5CD39D9C2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4365"/>
          <a:stretch/>
        </p:blipFill>
        <p:spPr bwMode="auto">
          <a:xfrm>
            <a:off x="6562726" y="1989689"/>
            <a:ext cx="4762500" cy="27015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D9D7A5-1950-51AA-E792-0A4A8C25A520}"/>
              </a:ext>
            </a:extLst>
          </p:cNvPr>
          <p:cNvSpPr txBox="1"/>
          <p:nvPr/>
        </p:nvSpPr>
        <p:spPr>
          <a:xfrm>
            <a:off x="8801101" y="4773267"/>
            <a:ext cx="2524126" cy="307777"/>
          </a:xfrm>
          <a:prstGeom prst="rect">
            <a:avLst/>
          </a:prstGeom>
          <a:noFill/>
        </p:spPr>
        <p:txBody>
          <a:bodyPr wrap="square" rtlCol="0">
            <a:spAutoFit/>
          </a:bodyPr>
          <a:lstStyle/>
          <a:p>
            <a:r>
              <a:rPr lang="en-GB" sz="1400" dirty="0"/>
              <a:t>Remains of reactor at location 2</a:t>
            </a:r>
          </a:p>
        </p:txBody>
      </p:sp>
    </p:spTree>
    <p:extLst>
      <p:ext uri="{BB962C8B-B14F-4D97-AF65-F5344CB8AC3E}">
        <p14:creationId xmlns:p14="http://schemas.microsoft.com/office/powerpoint/2010/main" val="2629672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50097-C768-714D-4CB8-BBF872F90FDD}"/>
              </a:ext>
            </a:extLst>
          </p:cNvPr>
          <p:cNvSpPr>
            <a:spLocks noGrp="1"/>
          </p:cNvSpPr>
          <p:nvPr>
            <p:ph type="title"/>
          </p:nvPr>
        </p:nvSpPr>
        <p:spPr/>
        <p:txBody>
          <a:bodyPr/>
          <a:lstStyle/>
          <a:p>
            <a:r>
              <a:rPr lang="en-GB" dirty="0"/>
              <a:t>Conditions at </a:t>
            </a:r>
            <a:r>
              <a:rPr lang="en-GB" dirty="0" err="1"/>
              <a:t>Oklo</a:t>
            </a:r>
            <a:endParaRPr lang="en-GB" dirty="0"/>
          </a:p>
        </p:txBody>
      </p:sp>
      <p:sp>
        <p:nvSpPr>
          <p:cNvPr id="3" name="Content Placeholder 2">
            <a:extLst>
              <a:ext uri="{FF2B5EF4-FFF2-40B4-BE49-F238E27FC236}">
                <a16:creationId xmlns:a16="http://schemas.microsoft.com/office/drawing/2014/main" id="{4CE4253E-43E7-98E4-6050-95C6271F202F}"/>
              </a:ext>
            </a:extLst>
          </p:cNvPr>
          <p:cNvSpPr>
            <a:spLocks noGrp="1"/>
          </p:cNvSpPr>
          <p:nvPr>
            <p:ph idx="1"/>
          </p:nvPr>
        </p:nvSpPr>
        <p:spPr>
          <a:xfrm>
            <a:off x="838200" y="1825625"/>
            <a:ext cx="5791200" cy="4351338"/>
          </a:xfrm>
        </p:spPr>
        <p:txBody>
          <a:bodyPr/>
          <a:lstStyle/>
          <a:p>
            <a:pPr marL="0" indent="0">
              <a:buNone/>
            </a:pPr>
            <a:r>
              <a:rPr lang="en-GB" dirty="0"/>
              <a:t>2. Sufficiently high ratio of </a:t>
            </a:r>
            <a:r>
              <a:rPr lang="en-GB" baseline="30000" dirty="0">
                <a:effectLst/>
                <a:latin typeface="Calibri" panose="020F0502020204030204" pitchFamily="34" charset="0"/>
                <a:ea typeface="Calibri" panose="020F0502020204030204" pitchFamily="34" charset="0"/>
                <a:cs typeface="Times New Roman" panose="02020603050405020304" pitchFamily="18" charset="0"/>
              </a:rPr>
              <a:t>235</a:t>
            </a:r>
            <a:r>
              <a:rPr lang="en-GB" dirty="0">
                <a:effectLst/>
                <a:latin typeface="Calibri" panose="020F0502020204030204" pitchFamily="34" charset="0"/>
                <a:ea typeface="Calibri" panose="020F0502020204030204" pitchFamily="34" charset="0"/>
                <a:cs typeface="Times New Roman" panose="02020603050405020304" pitchFamily="18" charset="0"/>
              </a:rPr>
              <a:t>U: </a:t>
            </a:r>
            <a:r>
              <a:rPr lang="en-GB" kern="100" baseline="30000" dirty="0">
                <a:effectLst/>
                <a:latin typeface="Calibri" panose="020F0502020204030204" pitchFamily="34" charset="0"/>
                <a:ea typeface="Calibri" panose="020F0502020204030204" pitchFamily="34" charset="0"/>
                <a:cs typeface="Times New Roman" panose="02020603050405020304" pitchFamily="18" charset="0"/>
              </a:rPr>
              <a:t>238</a:t>
            </a:r>
            <a:r>
              <a:rPr lang="en-GB" kern="100" dirty="0">
                <a:effectLst/>
                <a:latin typeface="Calibri" panose="020F0502020204030204" pitchFamily="34" charset="0"/>
                <a:ea typeface="Calibri" panose="020F0502020204030204" pitchFamily="34" charset="0"/>
                <a:cs typeface="Times New Roman" panose="02020603050405020304" pitchFamily="18" charset="0"/>
              </a:rPr>
              <a:t>U </a:t>
            </a:r>
            <a:endParaRPr lang="en-GB" dirty="0"/>
          </a:p>
          <a:p>
            <a:pPr lvl="1"/>
            <a:r>
              <a:rPr lang="en-GB" dirty="0"/>
              <a:t>Based on the half lives, extrapolation backwards to nearly 2Ga indicates that the relative abundance was approximately</a:t>
            </a:r>
          </a:p>
          <a:p>
            <a:pPr marL="457200" lvl="1" indent="0" algn="ctr">
              <a:buNone/>
            </a:pPr>
            <a:r>
              <a:rPr lang="en-GB" dirty="0"/>
              <a:t>U – 235: 3.68%</a:t>
            </a:r>
          </a:p>
          <a:p>
            <a:pPr marL="457200" lvl="1" indent="0" algn="ctr">
              <a:buNone/>
            </a:pPr>
            <a:r>
              <a:rPr lang="en-GB" dirty="0"/>
              <a:t>U – 238: 96.32%</a:t>
            </a:r>
          </a:p>
          <a:p>
            <a:pPr marL="457200" lvl="1" indent="0" algn="ctr">
              <a:buNone/>
            </a:pPr>
            <a:endParaRPr lang="en-GB" dirty="0"/>
          </a:p>
          <a:p>
            <a:pPr lvl="1"/>
            <a:r>
              <a:rPr lang="en-GB" dirty="0"/>
              <a:t>Fuel for nuclear power plant: approximately U – 235: 3 to 5%</a:t>
            </a:r>
          </a:p>
          <a:p>
            <a:pPr marL="0" indent="0">
              <a:buNone/>
            </a:pPr>
            <a:endParaRPr lang="en-GB" dirty="0"/>
          </a:p>
        </p:txBody>
      </p:sp>
      <p:pic>
        <p:nvPicPr>
          <p:cNvPr id="2050" name="Picture 2" descr="Nature's Nuclear Reactors: The 2-Billion-Year-Old Natural Fission ...">
            <a:extLst>
              <a:ext uri="{FF2B5EF4-FFF2-40B4-BE49-F238E27FC236}">
                <a16:creationId xmlns:a16="http://schemas.microsoft.com/office/drawing/2014/main" id="{7AD413DF-3449-2627-34B9-4AFAE52DB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8950" y="1357312"/>
            <a:ext cx="4514850" cy="4143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A73430-B719-8AB7-F59A-8CC4B6FDA188}"/>
              </a:ext>
            </a:extLst>
          </p:cNvPr>
          <p:cNvSpPr txBox="1"/>
          <p:nvPr/>
        </p:nvSpPr>
        <p:spPr>
          <a:xfrm>
            <a:off x="9096375" y="5500687"/>
            <a:ext cx="1932409" cy="307777"/>
          </a:xfrm>
          <a:prstGeom prst="rect">
            <a:avLst/>
          </a:prstGeom>
          <a:noFill/>
        </p:spPr>
        <p:txBody>
          <a:bodyPr wrap="square" rtlCol="0">
            <a:spAutoFit/>
          </a:bodyPr>
          <a:lstStyle/>
          <a:p>
            <a:r>
              <a:rPr lang="en-GB" sz="1400" i="1" dirty="0"/>
              <a:t>Gauthier-</a:t>
            </a:r>
            <a:r>
              <a:rPr lang="en-GB" sz="1400" i="1" dirty="0" err="1"/>
              <a:t>Lafaye</a:t>
            </a:r>
            <a:r>
              <a:rPr lang="en-GB" sz="1400" i="1" dirty="0"/>
              <a:t> 2002</a:t>
            </a:r>
          </a:p>
        </p:txBody>
      </p:sp>
    </p:spTree>
    <p:extLst>
      <p:ext uri="{BB962C8B-B14F-4D97-AF65-F5344CB8AC3E}">
        <p14:creationId xmlns:p14="http://schemas.microsoft.com/office/powerpoint/2010/main" val="6564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E142D2B-4D2F-79A5-ACF3-88A00AA524DE}"/>
              </a:ext>
            </a:extLst>
          </p:cNvPr>
          <p:cNvSpPr/>
          <p:nvPr/>
        </p:nvSpPr>
        <p:spPr>
          <a:xfrm>
            <a:off x="5579707" y="2006082"/>
            <a:ext cx="5896946" cy="3816227"/>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43E8E61B-A115-31B4-1D36-9818482E40AB}"/>
              </a:ext>
            </a:extLst>
          </p:cNvPr>
          <p:cNvSpPr/>
          <p:nvPr/>
        </p:nvSpPr>
        <p:spPr>
          <a:xfrm>
            <a:off x="6979298" y="3498979"/>
            <a:ext cx="4068147" cy="578499"/>
          </a:xfrm>
          <a:prstGeom prst="ellipse">
            <a:avLst/>
          </a:prstGeom>
          <a:solidFill>
            <a:schemeClr val="bg2">
              <a:lumMod val="9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8D8B9BD-FBB7-B05D-8922-62248FE12EDD}"/>
              </a:ext>
            </a:extLst>
          </p:cNvPr>
          <p:cNvSpPr>
            <a:spLocks noGrp="1"/>
          </p:cNvSpPr>
          <p:nvPr>
            <p:ph type="title"/>
          </p:nvPr>
        </p:nvSpPr>
        <p:spPr>
          <a:xfrm>
            <a:off x="772886" y="360102"/>
            <a:ext cx="10515600" cy="1325563"/>
          </a:xfrm>
        </p:spPr>
        <p:txBody>
          <a:bodyPr/>
          <a:lstStyle/>
          <a:p>
            <a:r>
              <a:rPr lang="en-GB" dirty="0"/>
              <a:t>Conditions at </a:t>
            </a:r>
            <a:r>
              <a:rPr lang="en-GB" dirty="0" err="1"/>
              <a:t>Oklo</a:t>
            </a:r>
            <a:endParaRPr lang="en-GB" dirty="0"/>
          </a:p>
        </p:txBody>
      </p:sp>
      <p:sp>
        <p:nvSpPr>
          <p:cNvPr id="3" name="Content Placeholder 2">
            <a:extLst>
              <a:ext uri="{FF2B5EF4-FFF2-40B4-BE49-F238E27FC236}">
                <a16:creationId xmlns:a16="http://schemas.microsoft.com/office/drawing/2014/main" id="{44249CB4-C66B-EEE9-F837-7B635DB50802}"/>
              </a:ext>
            </a:extLst>
          </p:cNvPr>
          <p:cNvSpPr>
            <a:spLocks noGrp="1"/>
          </p:cNvSpPr>
          <p:nvPr>
            <p:ph idx="1"/>
          </p:nvPr>
        </p:nvSpPr>
        <p:spPr>
          <a:xfrm>
            <a:off x="838200" y="1825625"/>
            <a:ext cx="4741507" cy="4351338"/>
          </a:xfrm>
        </p:spPr>
        <p:txBody>
          <a:bodyPr/>
          <a:lstStyle/>
          <a:p>
            <a:pPr marL="0" indent="0">
              <a:buNone/>
            </a:pPr>
            <a:r>
              <a:rPr lang="en-GB" dirty="0"/>
              <a:t>3. Containment</a:t>
            </a:r>
          </a:p>
          <a:p>
            <a:pPr lvl="1"/>
            <a:r>
              <a:rPr lang="en-GB" dirty="0"/>
              <a:t>Enveloped by clay minerals</a:t>
            </a:r>
          </a:p>
          <a:p>
            <a:pPr lvl="2"/>
            <a:r>
              <a:rPr lang="en-GB" dirty="0"/>
              <a:t>e.g. </a:t>
            </a:r>
            <a:r>
              <a:rPr lang="en-GB" dirty="0" err="1"/>
              <a:t>illite</a:t>
            </a:r>
            <a:r>
              <a:rPr lang="en-GB" dirty="0"/>
              <a:t> </a:t>
            </a:r>
          </a:p>
          <a:p>
            <a:pPr lvl="1"/>
            <a:r>
              <a:rPr lang="en-GB" dirty="0"/>
              <a:t>Quartz-rich sandstone are natural neutron reflectors</a:t>
            </a:r>
          </a:p>
          <a:p>
            <a:pPr lvl="1">
              <a:lnSpc>
                <a:spcPct val="107000"/>
              </a:lnSpc>
              <a:spcAft>
                <a:spcPts val="800"/>
              </a:spcAft>
            </a:pPr>
            <a:r>
              <a:rPr lang="en-GB" dirty="0"/>
              <a:t>Sharp boundary between reactor zone and underlying sandstone</a:t>
            </a:r>
          </a:p>
          <a:p>
            <a:pPr lvl="2">
              <a:lnSpc>
                <a:spcPct val="107000"/>
              </a:lnSpc>
              <a:spcAft>
                <a:spcPts val="800"/>
              </a:spcAft>
            </a:pPr>
            <a:r>
              <a:rPr lang="en-GB" dirty="0"/>
              <a:t> often with a thin layer of hematite </a:t>
            </a:r>
            <a:r>
              <a:rPr lang="en-GB" kern="100" dirty="0">
                <a:effectLst/>
                <a:latin typeface="Calibri" panose="020F0502020204030204" pitchFamily="34" charset="0"/>
                <a:ea typeface="Calibri" panose="020F0502020204030204" pitchFamily="34" charset="0"/>
                <a:cs typeface="Times New Roman" panose="02020603050405020304" pitchFamily="18" charset="0"/>
              </a:rPr>
              <a:t>(Fe</a:t>
            </a:r>
            <a:r>
              <a:rPr lang="en-GB" kern="100" baseline="-25000" dirty="0">
                <a:effectLst/>
                <a:latin typeface="Calibri" panose="020F0502020204030204" pitchFamily="34" charset="0"/>
                <a:ea typeface="Calibri" panose="020F0502020204030204" pitchFamily="34" charset="0"/>
                <a:cs typeface="Times New Roman" panose="02020603050405020304" pitchFamily="18" charset="0"/>
              </a:rPr>
              <a:t>2</a:t>
            </a:r>
            <a:r>
              <a:rPr lang="en-GB" kern="100" dirty="0">
                <a:effectLst/>
                <a:latin typeface="Calibri" panose="020F0502020204030204" pitchFamily="34" charset="0"/>
                <a:ea typeface="Calibri" panose="020F0502020204030204" pitchFamily="34" charset="0"/>
                <a:cs typeface="Times New Roman" panose="02020603050405020304" pitchFamily="18" charset="0"/>
              </a:rPr>
              <a:t>O</a:t>
            </a:r>
            <a:r>
              <a:rPr lang="en-GB" kern="100" baseline="-25000" dirty="0">
                <a:effectLst/>
                <a:latin typeface="Calibri" panose="020F0502020204030204" pitchFamily="34" charset="0"/>
                <a:ea typeface="Calibri" panose="020F0502020204030204" pitchFamily="34" charset="0"/>
                <a:cs typeface="Times New Roman" panose="02020603050405020304" pitchFamily="18" charset="0"/>
              </a:rPr>
              <a:t>3</a:t>
            </a:r>
            <a:r>
              <a:rPr lang="en-GB" kern="100" dirty="0">
                <a:effectLst/>
                <a:latin typeface="Calibri" panose="020F0502020204030204" pitchFamily="34" charset="0"/>
                <a:ea typeface="Calibri" panose="020F0502020204030204" pitchFamily="34" charset="0"/>
                <a:cs typeface="Times New Roman" panose="02020603050405020304" pitchFamily="18" charset="0"/>
              </a:rPr>
              <a:t>)</a:t>
            </a:r>
          </a:p>
          <a:p>
            <a:pPr marL="457200" lvl="1" indent="0">
              <a:buNone/>
            </a:pPr>
            <a:endParaRPr lang="en-GB" dirty="0"/>
          </a:p>
          <a:p>
            <a:pPr lvl="1"/>
            <a:endParaRPr lang="en-GB" dirty="0"/>
          </a:p>
          <a:p>
            <a:pPr marL="457200" lvl="1" indent="0">
              <a:buNone/>
            </a:pPr>
            <a:endParaRPr lang="en-GB" dirty="0"/>
          </a:p>
        </p:txBody>
      </p:sp>
      <p:sp>
        <p:nvSpPr>
          <p:cNvPr id="5" name="Oval 4">
            <a:extLst>
              <a:ext uri="{FF2B5EF4-FFF2-40B4-BE49-F238E27FC236}">
                <a16:creationId xmlns:a16="http://schemas.microsoft.com/office/drawing/2014/main" id="{A0D104B8-35CE-ED77-C38E-9009B0D84842}"/>
              </a:ext>
            </a:extLst>
          </p:cNvPr>
          <p:cNvSpPr/>
          <p:nvPr/>
        </p:nvSpPr>
        <p:spPr>
          <a:xfrm>
            <a:off x="7352523" y="3601610"/>
            <a:ext cx="3396342" cy="354573"/>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2DBCAC3-0779-0B56-145E-2F16BE174D5B}"/>
              </a:ext>
            </a:extLst>
          </p:cNvPr>
          <p:cNvSpPr txBox="1"/>
          <p:nvPr/>
        </p:nvSpPr>
        <p:spPr>
          <a:xfrm>
            <a:off x="5766317" y="4273446"/>
            <a:ext cx="2068067" cy="369332"/>
          </a:xfrm>
          <a:prstGeom prst="rect">
            <a:avLst/>
          </a:prstGeom>
          <a:noFill/>
        </p:spPr>
        <p:txBody>
          <a:bodyPr wrap="none" rtlCol="0">
            <a:spAutoFit/>
          </a:bodyPr>
          <a:lstStyle/>
          <a:p>
            <a:r>
              <a:rPr lang="en-GB" dirty="0"/>
              <a:t>Upper FA sandstone</a:t>
            </a:r>
          </a:p>
        </p:txBody>
      </p:sp>
      <p:sp>
        <p:nvSpPr>
          <p:cNvPr id="8" name="TextBox 7">
            <a:extLst>
              <a:ext uri="{FF2B5EF4-FFF2-40B4-BE49-F238E27FC236}">
                <a16:creationId xmlns:a16="http://schemas.microsoft.com/office/drawing/2014/main" id="{57B9CD76-CE18-CECF-8412-2D14E814143E}"/>
              </a:ext>
            </a:extLst>
          </p:cNvPr>
          <p:cNvSpPr txBox="1"/>
          <p:nvPr/>
        </p:nvSpPr>
        <p:spPr>
          <a:xfrm>
            <a:off x="8182943" y="3638911"/>
            <a:ext cx="1735494" cy="307777"/>
          </a:xfrm>
          <a:prstGeom prst="rect">
            <a:avLst/>
          </a:prstGeom>
          <a:noFill/>
        </p:spPr>
        <p:txBody>
          <a:bodyPr wrap="square" rtlCol="0">
            <a:spAutoFit/>
          </a:bodyPr>
          <a:lstStyle/>
          <a:p>
            <a:r>
              <a:rPr lang="en-GB" sz="1400" dirty="0"/>
              <a:t>Uranium ore 20-87%</a:t>
            </a:r>
          </a:p>
        </p:txBody>
      </p:sp>
      <p:cxnSp>
        <p:nvCxnSpPr>
          <p:cNvPr id="12" name="Straight Arrow Connector 11">
            <a:extLst>
              <a:ext uri="{FF2B5EF4-FFF2-40B4-BE49-F238E27FC236}">
                <a16:creationId xmlns:a16="http://schemas.microsoft.com/office/drawing/2014/main" id="{EAFA0056-2233-BB3B-E01E-4686597DDA17}"/>
              </a:ext>
            </a:extLst>
          </p:cNvPr>
          <p:cNvCxnSpPr/>
          <p:nvPr/>
        </p:nvCxnSpPr>
        <p:spPr>
          <a:xfrm flipV="1">
            <a:off x="10898153" y="3778898"/>
            <a:ext cx="0" cy="1045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209915-C70A-5A0D-A07E-8E402BC769BB}"/>
              </a:ext>
            </a:extLst>
          </p:cNvPr>
          <p:cNvSpPr txBox="1"/>
          <p:nvPr/>
        </p:nvSpPr>
        <p:spPr>
          <a:xfrm>
            <a:off x="10599580" y="4805263"/>
            <a:ext cx="550506" cy="369332"/>
          </a:xfrm>
          <a:prstGeom prst="rect">
            <a:avLst/>
          </a:prstGeom>
          <a:noFill/>
        </p:spPr>
        <p:txBody>
          <a:bodyPr wrap="square" rtlCol="0">
            <a:spAutoFit/>
          </a:bodyPr>
          <a:lstStyle/>
          <a:p>
            <a:r>
              <a:rPr lang="en-GB" dirty="0"/>
              <a:t>clay</a:t>
            </a:r>
          </a:p>
        </p:txBody>
      </p:sp>
      <p:cxnSp>
        <p:nvCxnSpPr>
          <p:cNvPr id="14" name="Straight Arrow Connector 13">
            <a:extLst>
              <a:ext uri="{FF2B5EF4-FFF2-40B4-BE49-F238E27FC236}">
                <a16:creationId xmlns:a16="http://schemas.microsoft.com/office/drawing/2014/main" id="{8950C3FF-B7E8-8191-834A-865BDB05E17D}"/>
              </a:ext>
            </a:extLst>
          </p:cNvPr>
          <p:cNvCxnSpPr/>
          <p:nvPr/>
        </p:nvCxnSpPr>
        <p:spPr>
          <a:xfrm flipV="1">
            <a:off x="9072452" y="4071263"/>
            <a:ext cx="0" cy="1045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F646D4B-3AD2-8B9C-AADD-77F29FB0F375}"/>
              </a:ext>
            </a:extLst>
          </p:cNvPr>
          <p:cNvSpPr txBox="1"/>
          <p:nvPr/>
        </p:nvSpPr>
        <p:spPr>
          <a:xfrm>
            <a:off x="8546839" y="5212214"/>
            <a:ext cx="1129005" cy="369332"/>
          </a:xfrm>
          <a:prstGeom prst="rect">
            <a:avLst/>
          </a:prstGeom>
          <a:noFill/>
        </p:spPr>
        <p:txBody>
          <a:bodyPr wrap="square" rtlCol="0">
            <a:spAutoFit/>
          </a:bodyPr>
          <a:lstStyle/>
          <a:p>
            <a:r>
              <a:rPr lang="en-GB" dirty="0"/>
              <a:t>hematite</a:t>
            </a:r>
          </a:p>
        </p:txBody>
      </p:sp>
      <p:cxnSp>
        <p:nvCxnSpPr>
          <p:cNvPr id="16" name="Straight Arrow Connector 15">
            <a:extLst>
              <a:ext uri="{FF2B5EF4-FFF2-40B4-BE49-F238E27FC236}">
                <a16:creationId xmlns:a16="http://schemas.microsoft.com/office/drawing/2014/main" id="{1BF4EF75-DC44-60E0-25F9-154444A2D82D}"/>
              </a:ext>
            </a:extLst>
          </p:cNvPr>
          <p:cNvCxnSpPr>
            <a:cxnSpLocks/>
          </p:cNvCxnSpPr>
          <p:nvPr/>
        </p:nvCxnSpPr>
        <p:spPr>
          <a:xfrm>
            <a:off x="7977666" y="2771192"/>
            <a:ext cx="0" cy="1007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B7D4F07-8C19-DC1E-CCAE-363C7E39AFF2}"/>
              </a:ext>
            </a:extLst>
          </p:cNvPr>
          <p:cNvSpPr txBox="1"/>
          <p:nvPr/>
        </p:nvSpPr>
        <p:spPr>
          <a:xfrm>
            <a:off x="7277877" y="2295337"/>
            <a:ext cx="1408923" cy="369332"/>
          </a:xfrm>
          <a:prstGeom prst="rect">
            <a:avLst/>
          </a:prstGeom>
          <a:noFill/>
        </p:spPr>
        <p:txBody>
          <a:bodyPr wrap="square" rtlCol="0">
            <a:spAutoFit/>
          </a:bodyPr>
          <a:lstStyle/>
          <a:p>
            <a:r>
              <a:rPr lang="en-GB" dirty="0"/>
              <a:t>reactor zone</a:t>
            </a:r>
          </a:p>
        </p:txBody>
      </p:sp>
    </p:spTree>
    <p:extLst>
      <p:ext uri="{BB962C8B-B14F-4D97-AF65-F5344CB8AC3E}">
        <p14:creationId xmlns:p14="http://schemas.microsoft.com/office/powerpoint/2010/main" val="1822402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0B371-31BC-2A2C-9C9D-1A49612C0465}"/>
              </a:ext>
            </a:extLst>
          </p:cNvPr>
          <p:cNvSpPr>
            <a:spLocks noGrp="1"/>
          </p:cNvSpPr>
          <p:nvPr>
            <p:ph type="title"/>
          </p:nvPr>
        </p:nvSpPr>
        <p:spPr/>
        <p:txBody>
          <a:bodyPr/>
          <a:lstStyle/>
          <a:p>
            <a:r>
              <a:rPr lang="en-GB" dirty="0"/>
              <a:t>Conditions at </a:t>
            </a:r>
            <a:r>
              <a:rPr lang="en-GB" dirty="0" err="1"/>
              <a:t>Oklo</a:t>
            </a:r>
            <a:endParaRPr lang="en-GB" dirty="0"/>
          </a:p>
        </p:txBody>
      </p:sp>
      <p:sp>
        <p:nvSpPr>
          <p:cNvPr id="3" name="Content Placeholder 2">
            <a:extLst>
              <a:ext uri="{FF2B5EF4-FFF2-40B4-BE49-F238E27FC236}">
                <a16:creationId xmlns:a16="http://schemas.microsoft.com/office/drawing/2014/main" id="{3B4BEE3F-100E-BC9A-CF1D-58E4BE2BF6E1}"/>
              </a:ext>
            </a:extLst>
          </p:cNvPr>
          <p:cNvSpPr>
            <a:spLocks noGrp="1"/>
          </p:cNvSpPr>
          <p:nvPr>
            <p:ph idx="1"/>
          </p:nvPr>
        </p:nvSpPr>
        <p:spPr>
          <a:xfrm>
            <a:off x="838200" y="1825625"/>
            <a:ext cx="5021424" cy="4351338"/>
          </a:xfrm>
        </p:spPr>
        <p:txBody>
          <a:bodyPr/>
          <a:lstStyle/>
          <a:p>
            <a:pPr marL="514350" indent="-514350">
              <a:buFont typeface="+mj-lt"/>
              <a:buAutoNum type="arabicPeriod" startAt="4"/>
            </a:pPr>
            <a:r>
              <a:rPr lang="en-GB" dirty="0"/>
              <a:t>Moderator</a:t>
            </a:r>
          </a:p>
          <a:p>
            <a:pPr lvl="1"/>
            <a:r>
              <a:rPr lang="en-GB" dirty="0"/>
              <a:t>Meteoric water seeping down through porous rocks and faults</a:t>
            </a:r>
          </a:p>
          <a:p>
            <a:pPr marL="0" indent="0">
              <a:buNone/>
            </a:pPr>
            <a:endParaRPr lang="en-GB" dirty="0"/>
          </a:p>
        </p:txBody>
      </p:sp>
      <p:pic>
        <p:nvPicPr>
          <p:cNvPr id="5" name="Picture 4">
            <a:extLst>
              <a:ext uri="{FF2B5EF4-FFF2-40B4-BE49-F238E27FC236}">
                <a16:creationId xmlns:a16="http://schemas.microsoft.com/office/drawing/2014/main" id="{ED3794FF-9853-4D00-11F0-94F4444F2F5D}"/>
              </a:ext>
            </a:extLst>
          </p:cNvPr>
          <p:cNvPicPr>
            <a:picLocks noChangeAspect="1"/>
          </p:cNvPicPr>
          <p:nvPr/>
        </p:nvPicPr>
        <p:blipFill>
          <a:blip r:embed="rId2"/>
          <a:stretch>
            <a:fillRect/>
          </a:stretch>
        </p:blipFill>
        <p:spPr>
          <a:xfrm>
            <a:off x="6096000" y="1619136"/>
            <a:ext cx="5193359" cy="3619614"/>
          </a:xfrm>
          <a:prstGeom prst="rect">
            <a:avLst/>
          </a:prstGeom>
        </p:spPr>
      </p:pic>
      <p:sp>
        <p:nvSpPr>
          <p:cNvPr id="6" name="TextBox 5">
            <a:extLst>
              <a:ext uri="{FF2B5EF4-FFF2-40B4-BE49-F238E27FC236}">
                <a16:creationId xmlns:a16="http://schemas.microsoft.com/office/drawing/2014/main" id="{78BC2A99-22E8-68F3-5008-891855761A85}"/>
              </a:ext>
            </a:extLst>
          </p:cNvPr>
          <p:cNvSpPr txBox="1"/>
          <p:nvPr/>
        </p:nvSpPr>
        <p:spPr>
          <a:xfrm>
            <a:off x="7781925" y="5410200"/>
            <a:ext cx="4051236" cy="276999"/>
          </a:xfrm>
          <a:prstGeom prst="rect">
            <a:avLst/>
          </a:prstGeom>
          <a:noFill/>
        </p:spPr>
        <p:txBody>
          <a:bodyPr wrap="square" rtlCol="0">
            <a:spAutoFit/>
          </a:bodyPr>
          <a:lstStyle/>
          <a:p>
            <a:r>
              <a:rPr lang="en-GB" sz="1200" dirty="0"/>
              <a:t>Rector 9 from earlier figure </a:t>
            </a:r>
            <a:r>
              <a:rPr lang="en-GB" sz="1200" i="1" dirty="0"/>
              <a:t>Gauthier-</a:t>
            </a:r>
            <a:r>
              <a:rPr lang="en-GB" sz="1200" i="1" dirty="0" err="1"/>
              <a:t>Lafaye</a:t>
            </a:r>
            <a:r>
              <a:rPr lang="en-GB" sz="1200" i="1" dirty="0"/>
              <a:t> et al 1996</a:t>
            </a:r>
          </a:p>
        </p:txBody>
      </p:sp>
    </p:spTree>
    <p:extLst>
      <p:ext uri="{BB962C8B-B14F-4D97-AF65-F5344CB8AC3E}">
        <p14:creationId xmlns:p14="http://schemas.microsoft.com/office/powerpoint/2010/main" val="3646543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85887-EC43-95BE-B31D-A90F3FFF3615}"/>
              </a:ext>
            </a:extLst>
          </p:cNvPr>
          <p:cNvSpPr>
            <a:spLocks noGrp="1"/>
          </p:cNvSpPr>
          <p:nvPr>
            <p:ph type="title"/>
          </p:nvPr>
        </p:nvSpPr>
        <p:spPr/>
        <p:txBody>
          <a:bodyPr/>
          <a:lstStyle/>
          <a:p>
            <a:r>
              <a:rPr lang="en-GB" dirty="0"/>
              <a:t>Duration of </a:t>
            </a:r>
            <a:r>
              <a:rPr lang="en-GB" dirty="0" err="1"/>
              <a:t>Oklo</a:t>
            </a:r>
            <a:r>
              <a:rPr lang="en-GB" dirty="0"/>
              <a:t> fission reactors</a:t>
            </a:r>
          </a:p>
        </p:txBody>
      </p:sp>
      <p:sp>
        <p:nvSpPr>
          <p:cNvPr id="3" name="Content Placeholder 2">
            <a:extLst>
              <a:ext uri="{FF2B5EF4-FFF2-40B4-BE49-F238E27FC236}">
                <a16:creationId xmlns:a16="http://schemas.microsoft.com/office/drawing/2014/main" id="{7356F2A7-67B5-EA02-867A-679D690A4611}"/>
              </a:ext>
            </a:extLst>
          </p:cNvPr>
          <p:cNvSpPr>
            <a:spLocks noGrp="1"/>
          </p:cNvSpPr>
          <p:nvPr>
            <p:ph idx="1"/>
          </p:nvPr>
        </p:nvSpPr>
        <p:spPr/>
        <p:txBody>
          <a:bodyPr>
            <a:normAutofit lnSpcReduction="10000"/>
          </a:bodyPr>
          <a:lstStyle/>
          <a:p>
            <a:r>
              <a:rPr lang="en-GB" dirty="0"/>
              <a:t>Short-term</a:t>
            </a:r>
          </a:p>
          <a:p>
            <a:pPr lvl="1"/>
            <a:r>
              <a:rPr lang="en-GB" dirty="0"/>
              <a:t>Heat generated by the fission reactions caused the water to boil away</a:t>
            </a:r>
          </a:p>
          <a:p>
            <a:pPr lvl="1"/>
            <a:r>
              <a:rPr lang="en-GB" dirty="0"/>
              <a:t>Without a moderator, the chain reactions shut down</a:t>
            </a:r>
          </a:p>
          <a:p>
            <a:pPr lvl="1"/>
            <a:r>
              <a:rPr lang="en-GB" dirty="0"/>
              <a:t>When cooled sufficiently for water to flow back, neutron speed is moderated again and chain reactions recommence</a:t>
            </a:r>
          </a:p>
          <a:p>
            <a:pPr lvl="1"/>
            <a:r>
              <a:rPr lang="en-GB" dirty="0"/>
              <a:t>Calculations indicate</a:t>
            </a:r>
          </a:p>
          <a:p>
            <a:pPr lvl="2"/>
            <a:r>
              <a:rPr lang="en-GB" dirty="0"/>
              <a:t>Activity – approximately 30 minutes</a:t>
            </a:r>
          </a:p>
          <a:p>
            <a:pPr lvl="2"/>
            <a:r>
              <a:rPr lang="en-GB" dirty="0"/>
              <a:t>Shut down – approximately 2 hours 30 minutes</a:t>
            </a:r>
          </a:p>
          <a:p>
            <a:pPr lvl="2"/>
            <a:r>
              <a:rPr lang="en-GB" dirty="0"/>
              <a:t>i.e. a 3 hour cycle</a:t>
            </a:r>
          </a:p>
          <a:p>
            <a:r>
              <a:rPr lang="en-GB" dirty="0"/>
              <a:t>Long-term</a:t>
            </a:r>
          </a:p>
          <a:p>
            <a:pPr lvl="1"/>
            <a:r>
              <a:rPr lang="en-GB" dirty="0"/>
              <a:t>Differs between reactor sites – approximate range 62,000 to 270,000 years</a:t>
            </a:r>
          </a:p>
          <a:p>
            <a:pPr lvl="1"/>
            <a:r>
              <a:rPr lang="en-GB" dirty="0"/>
              <a:t>Analyses of abundances of fission products</a:t>
            </a:r>
          </a:p>
          <a:p>
            <a:endParaRPr lang="en-GB" dirty="0"/>
          </a:p>
          <a:p>
            <a:pPr marL="457200" lvl="1" indent="0">
              <a:buNone/>
            </a:pPr>
            <a:endParaRPr lang="en-GB" dirty="0"/>
          </a:p>
        </p:txBody>
      </p:sp>
    </p:spTree>
    <p:extLst>
      <p:ext uri="{BB962C8B-B14F-4D97-AF65-F5344CB8AC3E}">
        <p14:creationId xmlns:p14="http://schemas.microsoft.com/office/powerpoint/2010/main" val="2253041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0D377-DFBE-9C28-D9C8-5FC68EAE406A}"/>
              </a:ext>
            </a:extLst>
          </p:cNvPr>
          <p:cNvSpPr>
            <a:spLocks noGrp="1"/>
          </p:cNvSpPr>
          <p:nvPr>
            <p:ph type="title"/>
          </p:nvPr>
        </p:nvSpPr>
        <p:spPr/>
        <p:txBody>
          <a:bodyPr/>
          <a:lstStyle/>
          <a:p>
            <a:r>
              <a:rPr lang="en-GB" dirty="0"/>
              <a:t>Depleted Uranium</a:t>
            </a:r>
          </a:p>
        </p:txBody>
      </p:sp>
      <p:sp>
        <p:nvSpPr>
          <p:cNvPr id="3" name="Content Placeholder 2">
            <a:extLst>
              <a:ext uri="{FF2B5EF4-FFF2-40B4-BE49-F238E27FC236}">
                <a16:creationId xmlns:a16="http://schemas.microsoft.com/office/drawing/2014/main" id="{E1203C13-C079-7F0B-9836-D2074A07C95C}"/>
              </a:ext>
            </a:extLst>
          </p:cNvPr>
          <p:cNvSpPr>
            <a:spLocks noGrp="1"/>
          </p:cNvSpPr>
          <p:nvPr>
            <p:ph idx="1"/>
          </p:nvPr>
        </p:nvSpPr>
        <p:spPr/>
        <p:txBody>
          <a:bodyPr/>
          <a:lstStyle/>
          <a:p>
            <a:r>
              <a:rPr lang="en-GB" dirty="0"/>
              <a:t>Research into current conditions at </a:t>
            </a:r>
            <a:r>
              <a:rPr lang="en-GB" dirty="0" err="1"/>
              <a:t>Oklo</a:t>
            </a:r>
            <a:r>
              <a:rPr lang="en-GB" dirty="0"/>
              <a:t> - useful analogue in connection with disposal of nuclear fuels</a:t>
            </a:r>
          </a:p>
        </p:txBody>
      </p:sp>
    </p:spTree>
    <p:extLst>
      <p:ext uri="{BB962C8B-B14F-4D97-AF65-F5344CB8AC3E}">
        <p14:creationId xmlns:p14="http://schemas.microsoft.com/office/powerpoint/2010/main" val="79460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78F07-2C76-D4F8-4F9A-4A888AD390E6}"/>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C33A7125-2057-A095-86A5-551F8B8DE261}"/>
              </a:ext>
            </a:extLst>
          </p:cNvPr>
          <p:cNvSpPr>
            <a:spLocks noGrp="1"/>
          </p:cNvSpPr>
          <p:nvPr>
            <p:ph idx="1"/>
          </p:nvPr>
        </p:nvSpPr>
        <p:spPr/>
        <p:txBody>
          <a:bodyPr>
            <a:normAutofit fontScale="92500" lnSpcReduction="20000"/>
          </a:bodyPr>
          <a:lstStyle/>
          <a:p>
            <a:r>
              <a:rPr lang="en-GB" sz="1800" i="1" dirty="0">
                <a:effectLst/>
                <a:latin typeface="Times New Roman" panose="02020603050405020304" pitchFamily="18" charset="0"/>
                <a:ea typeface="Times New Roman" panose="02020603050405020304" pitchFamily="18" charset="0"/>
              </a:rPr>
              <a:t>A. P. </a:t>
            </a:r>
            <a:r>
              <a:rPr lang="en-GB" sz="1800" i="1" dirty="0" err="1">
                <a:effectLst/>
                <a:latin typeface="Times New Roman" panose="02020603050405020304" pitchFamily="18" charset="0"/>
                <a:ea typeface="Times New Roman" panose="02020603050405020304" pitchFamily="18" charset="0"/>
              </a:rPr>
              <a:t>Meshik</a:t>
            </a:r>
            <a:r>
              <a:rPr lang="en-GB" sz="1800" i="1" dirty="0">
                <a:effectLst/>
                <a:latin typeface="Times New Roman" panose="02020603050405020304" pitchFamily="18" charset="0"/>
                <a:ea typeface="Times New Roman" panose="02020603050405020304" pitchFamily="18" charset="0"/>
              </a:rPr>
              <a:t>, C. M. Hohenberg, and O. V. </a:t>
            </a:r>
            <a:r>
              <a:rPr lang="en-GB" sz="1800" i="1" dirty="0" err="1">
                <a:effectLst/>
                <a:latin typeface="Times New Roman" panose="02020603050405020304" pitchFamily="18" charset="0"/>
                <a:ea typeface="Times New Roman" panose="02020603050405020304" pitchFamily="18" charset="0"/>
              </a:rPr>
              <a:t>Pravdivtseva</a:t>
            </a:r>
            <a:r>
              <a:rPr lang="en-GB" sz="1800" i="1" dirty="0">
                <a:effectLst/>
                <a:latin typeface="Times New Roman" panose="02020603050405020304" pitchFamily="18" charset="0"/>
                <a:ea typeface="Times New Roman" panose="02020603050405020304" pitchFamily="18" charset="0"/>
              </a:rPr>
              <a:t> "Record of Cycling Operation of the Natural Nuclear Reactor in the </a:t>
            </a:r>
            <a:r>
              <a:rPr lang="en-GB" sz="1800" i="1" dirty="0" err="1">
                <a:effectLst/>
                <a:latin typeface="Times New Roman" panose="02020603050405020304" pitchFamily="18" charset="0"/>
                <a:ea typeface="Times New Roman" panose="02020603050405020304" pitchFamily="18" charset="0"/>
              </a:rPr>
              <a:t>Oklo</a:t>
            </a:r>
            <a:r>
              <a:rPr lang="en-GB" sz="1800" i="1" dirty="0">
                <a:effectLst/>
                <a:latin typeface="Times New Roman" panose="02020603050405020304" pitchFamily="18" charset="0"/>
                <a:ea typeface="Times New Roman" panose="02020603050405020304" pitchFamily="18" charset="0"/>
              </a:rPr>
              <a:t>/</a:t>
            </a:r>
            <a:r>
              <a:rPr lang="en-GB" sz="1800" i="1" dirty="0" err="1">
                <a:effectLst/>
                <a:latin typeface="Times New Roman" panose="02020603050405020304" pitchFamily="18" charset="0"/>
                <a:ea typeface="Times New Roman" panose="02020603050405020304" pitchFamily="18" charset="0"/>
              </a:rPr>
              <a:t>Okelobondo</a:t>
            </a:r>
            <a:r>
              <a:rPr lang="en-GB" sz="1800" i="1" dirty="0">
                <a:effectLst/>
                <a:latin typeface="Times New Roman" panose="02020603050405020304" pitchFamily="18" charset="0"/>
                <a:ea typeface="Times New Roman" panose="02020603050405020304" pitchFamily="18" charset="0"/>
              </a:rPr>
              <a:t> Area in Gabon," Phys. Rev. Lett. </a:t>
            </a:r>
            <a:r>
              <a:rPr lang="en-GB" sz="1800" b="1" i="1" dirty="0">
                <a:effectLst/>
                <a:latin typeface="Times New Roman" panose="02020603050405020304" pitchFamily="18" charset="0"/>
                <a:ea typeface="Times New Roman" panose="02020603050405020304" pitchFamily="18" charset="0"/>
              </a:rPr>
              <a:t>93</a:t>
            </a:r>
            <a:r>
              <a:rPr lang="en-GB" sz="1800" i="1" dirty="0">
                <a:effectLst/>
                <a:latin typeface="Times New Roman" panose="02020603050405020304" pitchFamily="18" charset="0"/>
                <a:ea typeface="Times New Roman" panose="02020603050405020304" pitchFamily="18" charset="0"/>
              </a:rPr>
              <a:t>, 182302 (2004).</a:t>
            </a:r>
          </a:p>
          <a:p>
            <a:r>
              <a:rPr lang="en-GB" sz="1800" i="1" dirty="0" err="1">
                <a:effectLst/>
                <a:latin typeface="Times New Roman" panose="02020603050405020304" pitchFamily="18" charset="0"/>
                <a:ea typeface="Times New Roman" panose="02020603050405020304" pitchFamily="18" charset="0"/>
              </a:rPr>
              <a:t>Janeczek</a:t>
            </a:r>
            <a:r>
              <a:rPr lang="en-GB" sz="1800" i="1" dirty="0">
                <a:effectLst/>
                <a:latin typeface="Times New Roman" panose="02020603050405020304" pitchFamily="18" charset="0"/>
                <a:ea typeface="Times New Roman" panose="02020603050405020304" pitchFamily="18" charset="0"/>
              </a:rPr>
              <a:t>, J. Mineralogy and Geochemistry of Natural Fission Reactors in Gabon. Reviews in Mineralogy Volume 38 p.321</a:t>
            </a:r>
          </a:p>
          <a:p>
            <a:pPr>
              <a:lnSpc>
                <a:spcPct val="107000"/>
              </a:lnSpc>
              <a:spcAft>
                <a:spcPts val="120"/>
              </a:spcAft>
            </a:pPr>
            <a:r>
              <a:rPr lang="en-GB" sz="1800" i="1" kern="0" dirty="0" err="1">
                <a:effectLst/>
                <a:latin typeface="Times New Roman" panose="02020603050405020304" pitchFamily="18" charset="0"/>
                <a:ea typeface="Times New Roman" panose="02020603050405020304" pitchFamily="18" charset="0"/>
                <a:cs typeface="Times New Roman" panose="02020603050405020304" pitchFamily="18" charset="0"/>
              </a:rPr>
              <a:t>Meshik</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A. P. (November 2005). </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"The Workings of an Ancient Nuclear Reactor"</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Scientific American. </a:t>
            </a:r>
            <a:r>
              <a:rPr lang="en-GB" sz="1800" b="1" i="1" kern="0" dirty="0">
                <a:effectLst/>
                <a:latin typeface="Times New Roman" panose="02020603050405020304" pitchFamily="18" charset="0"/>
                <a:ea typeface="Times New Roman" panose="02020603050405020304" pitchFamily="18" charset="0"/>
                <a:cs typeface="Times New Roman" panose="02020603050405020304" pitchFamily="18" charset="0"/>
              </a:rPr>
              <a:t>293</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(5): 82–6, 88, 90–1. </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3" tooltip="Bibcode (identifier)">
                  <a:extLst>
                    <a:ext uri="{A12FA001-AC4F-418D-AE19-62706E023703}">
                      <ahyp:hlinkClr xmlns:ahyp="http://schemas.microsoft.com/office/drawing/2018/hyperlinkcolor" val="tx"/>
                    </a:ext>
                  </a:extLst>
                </a:hlinkClick>
              </a:rPr>
              <a:t>Bibcode</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2005SciAm.293e..82M</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5" tooltip="Doi (identifier)">
                  <a:extLst>
                    <a:ext uri="{A12FA001-AC4F-418D-AE19-62706E023703}">
                      <ahyp:hlinkClr xmlns:ahyp="http://schemas.microsoft.com/office/drawing/2018/hyperlinkcolor" val="tx"/>
                    </a:ext>
                  </a:extLst>
                </a:hlinkClick>
              </a:rPr>
              <a:t>doi</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10.1038/scientificamerican1105-82</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7" tooltip="PMID (identifier)">
                  <a:extLst>
                    <a:ext uri="{A12FA001-AC4F-418D-AE19-62706E023703}">
                      <ahyp:hlinkClr xmlns:ahyp="http://schemas.microsoft.com/office/drawing/2018/hyperlinkcolor" val="tx"/>
                    </a:ext>
                  </a:extLst>
                </a:hlinkClick>
              </a:rPr>
              <a:t>PMID</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16318030</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
              </a:spcAft>
            </a:pP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Gauthier-</a:t>
            </a:r>
            <a:r>
              <a:rPr lang="en-GB" sz="1800" i="1" kern="0" dirty="0" err="1">
                <a:effectLst/>
                <a:latin typeface="Times New Roman" panose="02020603050405020304" pitchFamily="18" charset="0"/>
                <a:ea typeface="Times New Roman" panose="02020603050405020304" pitchFamily="18" charset="0"/>
                <a:cs typeface="Times New Roman" panose="02020603050405020304" pitchFamily="18" charset="0"/>
              </a:rPr>
              <a:t>Lafaye</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F.; </a:t>
            </a:r>
            <a:r>
              <a:rPr lang="en-GB" sz="1800" i="1" kern="0" dirty="0" err="1">
                <a:effectLst/>
                <a:latin typeface="Times New Roman" panose="02020603050405020304" pitchFamily="18" charset="0"/>
                <a:ea typeface="Times New Roman" panose="02020603050405020304" pitchFamily="18" charset="0"/>
                <a:cs typeface="Times New Roman" panose="02020603050405020304" pitchFamily="18" charset="0"/>
              </a:rPr>
              <a:t>Holliger</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P.; Blanc, P.-L. (1996). "Natural fission reactors in the Franceville Basin, Gabon: a review of the conditions and results of a "critical event" in a geologic system". </a:t>
            </a:r>
            <a:r>
              <a:rPr lang="en-GB" sz="1800" i="1" kern="0" dirty="0" err="1">
                <a:effectLst/>
                <a:latin typeface="Times New Roman" panose="02020603050405020304" pitchFamily="18" charset="0"/>
                <a:ea typeface="Times New Roman" panose="02020603050405020304" pitchFamily="18" charset="0"/>
                <a:cs typeface="Times New Roman" panose="02020603050405020304" pitchFamily="18" charset="0"/>
              </a:rPr>
              <a:t>Geochimica</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et </a:t>
            </a:r>
            <a:r>
              <a:rPr lang="en-GB" sz="1800" i="1" kern="0" dirty="0" err="1">
                <a:effectLst/>
                <a:latin typeface="Times New Roman" panose="02020603050405020304" pitchFamily="18" charset="0"/>
                <a:ea typeface="Times New Roman" panose="02020603050405020304" pitchFamily="18" charset="0"/>
                <a:cs typeface="Times New Roman" panose="02020603050405020304" pitchFamily="18" charset="0"/>
              </a:rPr>
              <a:t>Cosmochimica</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Acta. </a:t>
            </a:r>
            <a:r>
              <a:rPr lang="en-GB" sz="1800" b="1" i="1" kern="0" dirty="0">
                <a:effectLst/>
                <a:latin typeface="Times New Roman" panose="02020603050405020304" pitchFamily="18" charset="0"/>
                <a:ea typeface="Times New Roman" panose="02020603050405020304" pitchFamily="18" charset="0"/>
                <a:cs typeface="Times New Roman" panose="02020603050405020304" pitchFamily="18" charset="0"/>
              </a:rPr>
              <a:t>60</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(25): 4831–4852. </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3" tooltip="Bibcode (identifier)">
                  <a:extLst>
                    <a:ext uri="{A12FA001-AC4F-418D-AE19-62706E023703}">
                      <ahyp:hlinkClr xmlns:ahyp="http://schemas.microsoft.com/office/drawing/2018/hyperlinkcolor" val="tx"/>
                    </a:ext>
                  </a:extLst>
                </a:hlinkClick>
              </a:rPr>
              <a:t>Bibcode</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1996GeCoA..60.4831G</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5" tooltip="Doi (identifier)">
                  <a:extLst>
                    <a:ext uri="{A12FA001-AC4F-418D-AE19-62706E023703}">
                      <ahyp:hlinkClr xmlns:ahyp="http://schemas.microsoft.com/office/drawing/2018/hyperlinkcolor" val="tx"/>
                    </a:ext>
                  </a:extLst>
                </a:hlinkClick>
              </a:rPr>
              <a:t>doi</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10.1016/S0016-7037(96)00245-1</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
              </a:spcAft>
            </a:pP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Davis, E. D.; Gould, C. R.; Sharapov, E. I. (2014). "</a:t>
            </a:r>
            <a:r>
              <a:rPr lang="en-GB" sz="1800" i="1" kern="0" dirty="0" err="1">
                <a:effectLst/>
                <a:latin typeface="Times New Roman" panose="02020603050405020304" pitchFamily="18" charset="0"/>
                <a:ea typeface="Times New Roman" panose="02020603050405020304" pitchFamily="18" charset="0"/>
                <a:cs typeface="Times New Roman" panose="02020603050405020304" pitchFamily="18" charset="0"/>
              </a:rPr>
              <a:t>Oklo</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reactors and implications for nuclear science". International Journal of Modern Physics E. </a:t>
            </a:r>
            <a:r>
              <a:rPr lang="en-GB" sz="1800" b="1" i="1" kern="0" dirty="0">
                <a:effectLst/>
                <a:latin typeface="Times New Roman" panose="02020603050405020304" pitchFamily="18" charset="0"/>
                <a:ea typeface="Times New Roman" panose="02020603050405020304" pitchFamily="18" charset="0"/>
                <a:cs typeface="Times New Roman" panose="02020603050405020304" pitchFamily="18" charset="0"/>
              </a:rPr>
              <a:t>23</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(4): 1430007–236. </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11" tooltip="ArXiv (identifier)">
                  <a:extLst>
                    <a:ext uri="{A12FA001-AC4F-418D-AE19-62706E023703}">
                      <ahyp:hlinkClr xmlns:ahyp="http://schemas.microsoft.com/office/drawing/2018/hyperlinkcolor" val="tx"/>
                    </a:ext>
                  </a:extLst>
                </a:hlinkClick>
              </a:rPr>
              <a:t>arXiv</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1404.4948</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3" tooltip="Bibcode (identifier)">
                  <a:extLst>
                    <a:ext uri="{A12FA001-AC4F-418D-AE19-62706E023703}">
                      <ahyp:hlinkClr xmlns:ahyp="http://schemas.microsoft.com/office/drawing/2018/hyperlinkcolor" val="tx"/>
                    </a:ext>
                  </a:extLst>
                </a:hlinkClick>
              </a:rPr>
              <a:t>Bibcode</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2014IJMPE..2330007D</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5" tooltip="Doi (identifier)">
                  <a:extLst>
                    <a:ext uri="{A12FA001-AC4F-418D-AE19-62706E023703}">
                      <ahyp:hlinkClr xmlns:ahyp="http://schemas.microsoft.com/office/drawing/2018/hyperlinkcolor" val="tx"/>
                    </a:ext>
                  </a:extLst>
                </a:hlinkClick>
              </a:rPr>
              <a:t>doi</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10.1142/S0218301314300070</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15" tooltip="ISSN (identifier)">
                  <a:extLst>
                    <a:ext uri="{A12FA001-AC4F-418D-AE19-62706E023703}">
                      <ahyp:hlinkClr xmlns:ahyp="http://schemas.microsoft.com/office/drawing/2018/hyperlinkcolor" val="tx"/>
                    </a:ext>
                  </a:extLst>
                </a:hlinkClick>
              </a:rPr>
              <a:t>ISSN</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0218-3013</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17" tooltip="S2CID (identifier)">
                  <a:extLst>
                    <a:ext uri="{A12FA001-AC4F-418D-AE19-62706E023703}">
                      <ahyp:hlinkClr xmlns:ahyp="http://schemas.microsoft.com/office/drawing/2018/hyperlinkcolor" val="tx"/>
                    </a:ext>
                  </a:extLst>
                </a:hlinkClick>
              </a:rPr>
              <a:t>S2CID</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118394767</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
              </a:spcAft>
            </a:pP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Gauthier-</a:t>
            </a:r>
            <a:r>
              <a:rPr lang="en-GB" sz="1800" i="1" kern="0" dirty="0" err="1">
                <a:effectLst/>
                <a:latin typeface="Times New Roman" panose="02020603050405020304" pitchFamily="18" charset="0"/>
                <a:ea typeface="Times New Roman" panose="02020603050405020304" pitchFamily="18" charset="0"/>
                <a:cs typeface="Times New Roman" panose="02020603050405020304" pitchFamily="18" charset="0"/>
              </a:rPr>
              <a:t>Lafaye</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F. (2002). "2 billion year old natural </a:t>
            </a:r>
            <a:r>
              <a:rPr lang="en-GB" sz="1800" i="1" kern="0" dirty="0" err="1">
                <a:effectLst/>
                <a:latin typeface="Times New Roman" panose="02020603050405020304" pitchFamily="18" charset="0"/>
                <a:ea typeface="Times New Roman" panose="02020603050405020304" pitchFamily="18" charset="0"/>
                <a:cs typeface="Times New Roman" panose="02020603050405020304" pitchFamily="18" charset="0"/>
              </a:rPr>
              <a:t>analogs</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for nuclear waste disposal: the natural nuclear fission reactors in Gabon (Africa)". </a:t>
            </a:r>
            <a:r>
              <a:rPr lang="en-GB" sz="1800" i="1" kern="0" dirty="0" err="1">
                <a:effectLst/>
                <a:latin typeface="Times New Roman" panose="02020603050405020304" pitchFamily="18" charset="0"/>
                <a:ea typeface="Times New Roman" panose="02020603050405020304" pitchFamily="18" charset="0"/>
                <a:cs typeface="Times New Roman" panose="02020603050405020304" pitchFamily="18" charset="0"/>
              </a:rPr>
              <a:t>Comptes</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i="1" kern="0" dirty="0" err="1">
                <a:effectLst/>
                <a:latin typeface="Times New Roman" panose="02020603050405020304" pitchFamily="18" charset="0"/>
                <a:ea typeface="Times New Roman" panose="02020603050405020304" pitchFamily="18" charset="0"/>
                <a:cs typeface="Times New Roman" panose="02020603050405020304" pitchFamily="18" charset="0"/>
              </a:rPr>
              <a:t>Rendus</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Physique. </a:t>
            </a:r>
            <a:r>
              <a:rPr lang="en-GB" sz="1800" b="1" i="1" kern="0" dirty="0">
                <a:effectLst/>
                <a:latin typeface="Times New Roman" panose="02020603050405020304" pitchFamily="18" charset="0"/>
                <a:ea typeface="Times New Roman" panose="02020603050405020304" pitchFamily="18" charset="0"/>
                <a:cs typeface="Times New Roman" panose="02020603050405020304" pitchFamily="18" charset="0"/>
              </a:rPr>
              <a:t>3</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(7–8): 839–849. </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3" tooltip="Bibcode (identifier)">
                  <a:extLst>
                    <a:ext uri="{A12FA001-AC4F-418D-AE19-62706E023703}">
                      <ahyp:hlinkClr xmlns:ahyp="http://schemas.microsoft.com/office/drawing/2018/hyperlinkcolor" val="tx"/>
                    </a:ext>
                  </a:extLst>
                </a:hlinkClick>
              </a:rPr>
              <a:t>Bibcode</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2002CRPhy...3..839G</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5" tooltip="Doi (identifier)">
                  <a:extLst>
                    <a:ext uri="{A12FA001-AC4F-418D-AE19-62706E023703}">
                      <ahyp:hlinkClr xmlns:ahyp="http://schemas.microsoft.com/office/drawing/2018/hyperlinkcolor" val="tx"/>
                    </a:ext>
                  </a:extLst>
                </a:hlinkClick>
              </a:rPr>
              <a:t>doi</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GB" sz="1800" i="1" u="sng" kern="0" dirty="0">
                <a:effectLst/>
                <a:latin typeface="Times New Roman" panose="02020603050405020304" pitchFamily="18" charset="0"/>
                <a:ea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10.1016/S1631-0705(02)01351-8</a:t>
            </a:r>
            <a:r>
              <a:rPr lang="en-GB" sz="1800" i="1"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dirty="0"/>
          </a:p>
        </p:txBody>
      </p:sp>
    </p:spTree>
    <p:extLst>
      <p:ext uri="{BB962C8B-B14F-4D97-AF65-F5344CB8AC3E}">
        <p14:creationId xmlns:p14="http://schemas.microsoft.com/office/powerpoint/2010/main" val="1336279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216BA-8B1F-CB83-0C9D-56C77A4024AB}"/>
              </a:ext>
            </a:extLst>
          </p:cNvPr>
          <p:cNvSpPr>
            <a:spLocks noGrp="1"/>
          </p:cNvSpPr>
          <p:nvPr>
            <p:ph type="title"/>
          </p:nvPr>
        </p:nvSpPr>
        <p:spPr>
          <a:xfrm>
            <a:off x="838200" y="365126"/>
            <a:ext cx="10515600" cy="537551"/>
          </a:xfrm>
        </p:spPr>
        <p:txBody>
          <a:bodyPr>
            <a:normAutofit fontScale="90000"/>
          </a:bodyPr>
          <a:lstStyle/>
          <a:p>
            <a:r>
              <a:rPr lang="en-GB" dirty="0"/>
              <a:t>The geology</a:t>
            </a:r>
          </a:p>
        </p:txBody>
      </p:sp>
      <p:pic>
        <p:nvPicPr>
          <p:cNvPr id="5" name="Content Placeholder 4">
            <a:extLst>
              <a:ext uri="{FF2B5EF4-FFF2-40B4-BE49-F238E27FC236}">
                <a16:creationId xmlns:a16="http://schemas.microsoft.com/office/drawing/2014/main" id="{6B23B382-8A75-0593-E88D-BDBA3827E733}"/>
              </a:ext>
            </a:extLst>
          </p:cNvPr>
          <p:cNvPicPr>
            <a:picLocks noGrp="1" noChangeAspect="1"/>
          </p:cNvPicPr>
          <p:nvPr>
            <p:ph idx="1"/>
          </p:nvPr>
        </p:nvPicPr>
        <p:blipFill>
          <a:blip r:embed="rId3"/>
          <a:stretch>
            <a:fillRect/>
          </a:stretch>
        </p:blipFill>
        <p:spPr>
          <a:xfrm>
            <a:off x="221904" y="902677"/>
            <a:ext cx="5088650" cy="5827040"/>
          </a:xfrm>
        </p:spPr>
      </p:pic>
      <p:pic>
        <p:nvPicPr>
          <p:cNvPr id="7" name="Picture 6">
            <a:extLst>
              <a:ext uri="{FF2B5EF4-FFF2-40B4-BE49-F238E27FC236}">
                <a16:creationId xmlns:a16="http://schemas.microsoft.com/office/drawing/2014/main" id="{683F2746-81C0-F2EB-3BC0-1DE082451AB6}"/>
              </a:ext>
            </a:extLst>
          </p:cNvPr>
          <p:cNvPicPr>
            <a:picLocks noChangeAspect="1"/>
          </p:cNvPicPr>
          <p:nvPr/>
        </p:nvPicPr>
        <p:blipFill>
          <a:blip r:embed="rId4"/>
          <a:stretch>
            <a:fillRect/>
          </a:stretch>
        </p:blipFill>
        <p:spPr>
          <a:xfrm>
            <a:off x="7036664" y="1717683"/>
            <a:ext cx="3604735" cy="2608132"/>
          </a:xfrm>
          <a:prstGeom prst="rect">
            <a:avLst/>
          </a:prstGeom>
        </p:spPr>
      </p:pic>
      <p:cxnSp>
        <p:nvCxnSpPr>
          <p:cNvPr id="9" name="Straight Arrow Connector 8">
            <a:extLst>
              <a:ext uri="{FF2B5EF4-FFF2-40B4-BE49-F238E27FC236}">
                <a16:creationId xmlns:a16="http://schemas.microsoft.com/office/drawing/2014/main" id="{4A29AF9A-BAB6-475A-57DB-D25658D84EFA}"/>
              </a:ext>
            </a:extLst>
          </p:cNvPr>
          <p:cNvCxnSpPr>
            <a:cxnSpLocks/>
          </p:cNvCxnSpPr>
          <p:nvPr/>
        </p:nvCxnSpPr>
        <p:spPr>
          <a:xfrm>
            <a:off x="2555631" y="2098431"/>
            <a:ext cx="4325817" cy="7971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220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C468C-E2A1-1655-16FA-6FE4C8B3C35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8CE32CE-5FEE-758A-EC29-C80BCC51A85C}"/>
              </a:ext>
            </a:extLst>
          </p:cNvPr>
          <p:cNvSpPr>
            <a:spLocks noGrp="1"/>
          </p:cNvSpPr>
          <p:nvPr>
            <p:ph idx="1"/>
          </p:nvPr>
        </p:nvSpPr>
        <p:spPr/>
        <p:txBody>
          <a:bodyPr>
            <a:normAutofit/>
          </a:bodyPr>
          <a:lstStyle/>
          <a:p>
            <a:pPr marL="0" indent="0" algn="ctr">
              <a:buNone/>
            </a:pPr>
            <a:r>
              <a:rPr lang="en-GB" sz="4800" dirty="0"/>
              <a:t>THE END OF PART 2…..</a:t>
            </a:r>
          </a:p>
        </p:txBody>
      </p:sp>
    </p:spTree>
    <p:extLst>
      <p:ext uri="{BB962C8B-B14F-4D97-AF65-F5344CB8AC3E}">
        <p14:creationId xmlns:p14="http://schemas.microsoft.com/office/powerpoint/2010/main" val="926098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a:extLst>
              <a:ext uri="{FF2B5EF4-FFF2-40B4-BE49-F238E27FC236}">
                <a16:creationId xmlns:a16="http://schemas.microsoft.com/office/drawing/2014/main" id="{28C27232-AE6A-E133-97CB-17847A618652}"/>
              </a:ext>
            </a:extLst>
          </p:cNvPr>
          <p:cNvSpPr>
            <a:spLocks noGrp="1"/>
          </p:cNvSpPr>
          <p:nvPr>
            <p:ph type="ctrTitle"/>
          </p:nvPr>
        </p:nvSpPr>
        <p:spPr>
          <a:xfrm>
            <a:off x="2209800" y="1066801"/>
            <a:ext cx="7772400" cy="1470025"/>
          </a:xfrm>
        </p:spPr>
        <p:txBody>
          <a:bodyPr>
            <a:normAutofit fontScale="90000"/>
          </a:bodyPr>
          <a:lstStyle/>
          <a:p>
            <a:pPr eaLnBrk="1" hangingPunct="1"/>
            <a:r>
              <a:rPr lang="en-US" altLang="en-US" dirty="0"/>
              <a:t>Burnham Beeches Hydrology</a:t>
            </a:r>
            <a:endParaRPr lang="en-GB" altLang="en-US" dirty="0"/>
          </a:p>
        </p:txBody>
      </p:sp>
      <p:sp>
        <p:nvSpPr>
          <p:cNvPr id="3" name="Subtitle 2">
            <a:extLst>
              <a:ext uri="{FF2B5EF4-FFF2-40B4-BE49-F238E27FC236}">
                <a16:creationId xmlns:a16="http://schemas.microsoft.com/office/drawing/2014/main" id="{CE8C99E9-9EA3-2E40-2E71-27CE7E8098EF}"/>
              </a:ext>
            </a:extLst>
          </p:cNvPr>
          <p:cNvSpPr>
            <a:spLocks noGrp="1"/>
          </p:cNvSpPr>
          <p:nvPr>
            <p:ph type="subTitle" idx="1"/>
          </p:nvPr>
        </p:nvSpPr>
        <p:spPr>
          <a:xfrm>
            <a:off x="2819400" y="3200400"/>
            <a:ext cx="6400800" cy="1752600"/>
          </a:xfrm>
        </p:spPr>
        <p:txBody>
          <a:bodyPr>
            <a:normAutofit lnSpcReduction="10000"/>
          </a:bodyPr>
          <a:lstStyle/>
          <a:p>
            <a:pPr eaLnBrk="1" hangingPunct="1">
              <a:buFont typeface="Arial" charset="0"/>
              <a:buNone/>
              <a:defRPr/>
            </a:pPr>
            <a:r>
              <a:rPr lang="en-US" dirty="0"/>
              <a:t>Bath Geological Society</a:t>
            </a:r>
          </a:p>
          <a:p>
            <a:pPr eaLnBrk="1" hangingPunct="1">
              <a:buFont typeface="Arial" charset="0"/>
              <a:buNone/>
              <a:defRPr/>
            </a:pPr>
            <a:endParaRPr lang="en-US" dirty="0"/>
          </a:p>
          <a:p>
            <a:pPr eaLnBrk="1" hangingPunct="1">
              <a:buFont typeface="Arial" charset="0"/>
              <a:buNone/>
              <a:defRPr/>
            </a:pPr>
            <a:r>
              <a:rPr lang="en-US" dirty="0"/>
              <a:t>Graham Hickman</a:t>
            </a:r>
          </a:p>
          <a:p>
            <a:pPr eaLnBrk="1" hangingPunct="1">
              <a:buFont typeface="Arial" charset="0"/>
              <a:buNone/>
              <a:defRPr/>
            </a:pPr>
            <a:r>
              <a:rPr lang="en-US" dirty="0"/>
              <a:t>May 2023</a:t>
            </a:r>
            <a:endParaRPr lang="en-GB"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E1736-4E32-ED54-A4AA-A0ABAEA75A51}"/>
              </a:ext>
            </a:extLst>
          </p:cNvPr>
          <p:cNvSpPr>
            <a:spLocks noGrp="1"/>
          </p:cNvSpPr>
          <p:nvPr>
            <p:ph type="title"/>
          </p:nvPr>
        </p:nvSpPr>
        <p:spPr>
          <a:xfrm>
            <a:off x="1828800" y="228600"/>
            <a:ext cx="8229600" cy="639762"/>
          </a:xfrm>
        </p:spPr>
        <p:txBody>
          <a:bodyPr/>
          <a:lstStyle/>
          <a:p>
            <a:r>
              <a:rPr lang="en-GB" sz="3200" dirty="0"/>
              <a:t>Burnham Beeches – 25miles west of London </a:t>
            </a:r>
          </a:p>
        </p:txBody>
      </p:sp>
      <p:sp>
        <p:nvSpPr>
          <p:cNvPr id="6" name="TextBox 5">
            <a:extLst>
              <a:ext uri="{FF2B5EF4-FFF2-40B4-BE49-F238E27FC236}">
                <a16:creationId xmlns:a16="http://schemas.microsoft.com/office/drawing/2014/main" id="{98797D36-6612-407E-561A-8AE2322D578E}"/>
              </a:ext>
            </a:extLst>
          </p:cNvPr>
          <p:cNvSpPr txBox="1"/>
          <p:nvPr/>
        </p:nvSpPr>
        <p:spPr>
          <a:xfrm>
            <a:off x="2029133" y="6178840"/>
            <a:ext cx="7828935" cy="369332"/>
          </a:xfrm>
          <a:prstGeom prst="rect">
            <a:avLst/>
          </a:prstGeom>
          <a:noFill/>
        </p:spPr>
        <p:txBody>
          <a:bodyPr wrap="square" rtlCol="0">
            <a:spAutoFit/>
          </a:bodyPr>
          <a:lstStyle/>
          <a:p>
            <a:r>
              <a:rPr lang="en-GB" dirty="0"/>
              <a:t>Northern Edge of Thames Valley, Western Edge of London Basin </a:t>
            </a:r>
          </a:p>
        </p:txBody>
      </p:sp>
      <p:pic>
        <p:nvPicPr>
          <p:cNvPr id="7" name="Picture 6">
            <a:extLst>
              <a:ext uri="{FF2B5EF4-FFF2-40B4-BE49-F238E27FC236}">
                <a16:creationId xmlns:a16="http://schemas.microsoft.com/office/drawing/2014/main" id="{BEA53A85-F428-2D24-AF89-C900F6029B6D}"/>
              </a:ext>
            </a:extLst>
          </p:cNvPr>
          <p:cNvPicPr>
            <a:picLocks noChangeAspect="1"/>
          </p:cNvPicPr>
          <p:nvPr/>
        </p:nvPicPr>
        <p:blipFill>
          <a:blip r:embed="rId3"/>
          <a:stretch>
            <a:fillRect/>
          </a:stretch>
        </p:blipFill>
        <p:spPr>
          <a:xfrm>
            <a:off x="2438400" y="1013999"/>
            <a:ext cx="6324600" cy="5046610"/>
          </a:xfrm>
          <a:prstGeom prst="rect">
            <a:avLst/>
          </a:prstGeom>
        </p:spPr>
      </p:pic>
      <p:pic>
        <p:nvPicPr>
          <p:cNvPr id="8" name="Picture 7">
            <a:extLst>
              <a:ext uri="{FF2B5EF4-FFF2-40B4-BE49-F238E27FC236}">
                <a16:creationId xmlns:a16="http://schemas.microsoft.com/office/drawing/2014/main" id="{87E834E4-FFCE-5882-947B-179AE00C5355}"/>
              </a:ext>
            </a:extLst>
          </p:cNvPr>
          <p:cNvPicPr>
            <a:picLocks noChangeAspect="1"/>
          </p:cNvPicPr>
          <p:nvPr/>
        </p:nvPicPr>
        <p:blipFill>
          <a:blip r:embed="rId4"/>
          <a:stretch>
            <a:fillRect/>
          </a:stretch>
        </p:blipFill>
        <p:spPr>
          <a:xfrm>
            <a:off x="5619136" y="2915264"/>
            <a:ext cx="236618" cy="322156"/>
          </a:xfrm>
          <a:prstGeom prst="rect">
            <a:avLst/>
          </a:prstGeom>
        </p:spPr>
      </p:pic>
      <p:sp>
        <p:nvSpPr>
          <p:cNvPr id="9" name="Freeform: Shape 8">
            <a:extLst>
              <a:ext uri="{FF2B5EF4-FFF2-40B4-BE49-F238E27FC236}">
                <a16:creationId xmlns:a16="http://schemas.microsoft.com/office/drawing/2014/main" id="{95CA2F9A-D350-9577-2533-7E32C7C57D17}"/>
              </a:ext>
            </a:extLst>
          </p:cNvPr>
          <p:cNvSpPr/>
          <p:nvPr/>
        </p:nvSpPr>
        <p:spPr>
          <a:xfrm>
            <a:off x="2635045" y="2772697"/>
            <a:ext cx="6096000" cy="1927122"/>
          </a:xfrm>
          <a:custGeom>
            <a:avLst/>
            <a:gdLst>
              <a:gd name="connsiteX0" fmla="*/ 0 w 6096000"/>
              <a:gd name="connsiteY0" fmla="*/ 49161 h 1927122"/>
              <a:gd name="connsiteX1" fmla="*/ 235974 w 6096000"/>
              <a:gd name="connsiteY1" fmla="*/ 0 h 1927122"/>
              <a:gd name="connsiteX2" fmla="*/ 442452 w 6096000"/>
              <a:gd name="connsiteY2" fmla="*/ 117987 h 1927122"/>
              <a:gd name="connsiteX3" fmla="*/ 432620 w 6096000"/>
              <a:gd name="connsiteY3" fmla="*/ 363793 h 1927122"/>
              <a:gd name="connsiteX4" fmla="*/ 324465 w 6096000"/>
              <a:gd name="connsiteY4" fmla="*/ 678426 h 1927122"/>
              <a:gd name="connsiteX5" fmla="*/ 432620 w 6096000"/>
              <a:gd name="connsiteY5" fmla="*/ 973393 h 1927122"/>
              <a:gd name="connsiteX6" fmla="*/ 521110 w 6096000"/>
              <a:gd name="connsiteY6" fmla="*/ 1140542 h 1927122"/>
              <a:gd name="connsiteX7" fmla="*/ 835742 w 6096000"/>
              <a:gd name="connsiteY7" fmla="*/ 1248697 h 1927122"/>
              <a:gd name="connsiteX8" fmla="*/ 1052052 w 6096000"/>
              <a:gd name="connsiteY8" fmla="*/ 1288026 h 1927122"/>
              <a:gd name="connsiteX9" fmla="*/ 1229032 w 6096000"/>
              <a:gd name="connsiteY9" fmla="*/ 1386348 h 1927122"/>
              <a:gd name="connsiteX10" fmla="*/ 1504336 w 6096000"/>
              <a:gd name="connsiteY10" fmla="*/ 1317522 h 1927122"/>
              <a:gd name="connsiteX11" fmla="*/ 1691149 w 6096000"/>
              <a:gd name="connsiteY11" fmla="*/ 1052051 h 1927122"/>
              <a:gd name="connsiteX12" fmla="*/ 1730478 w 6096000"/>
              <a:gd name="connsiteY12" fmla="*/ 855406 h 1927122"/>
              <a:gd name="connsiteX13" fmla="*/ 1651820 w 6096000"/>
              <a:gd name="connsiteY13" fmla="*/ 678426 h 1927122"/>
              <a:gd name="connsiteX14" fmla="*/ 1759974 w 6096000"/>
              <a:gd name="connsiteY14" fmla="*/ 530942 h 1927122"/>
              <a:gd name="connsiteX15" fmla="*/ 1976284 w 6096000"/>
              <a:gd name="connsiteY15" fmla="*/ 639097 h 1927122"/>
              <a:gd name="connsiteX16" fmla="*/ 2153265 w 6096000"/>
              <a:gd name="connsiteY16" fmla="*/ 619432 h 1927122"/>
              <a:gd name="connsiteX17" fmla="*/ 2300749 w 6096000"/>
              <a:gd name="connsiteY17" fmla="*/ 501445 h 1927122"/>
              <a:gd name="connsiteX18" fmla="*/ 2399071 w 6096000"/>
              <a:gd name="connsiteY18" fmla="*/ 383458 h 1927122"/>
              <a:gd name="connsiteX19" fmla="*/ 2497394 w 6096000"/>
              <a:gd name="connsiteY19" fmla="*/ 363793 h 1927122"/>
              <a:gd name="connsiteX20" fmla="*/ 2595716 w 6096000"/>
              <a:gd name="connsiteY20" fmla="*/ 363793 h 1927122"/>
              <a:gd name="connsiteX21" fmla="*/ 2674374 w 6096000"/>
              <a:gd name="connsiteY21" fmla="*/ 560438 h 1927122"/>
              <a:gd name="connsiteX22" fmla="*/ 2644878 w 6096000"/>
              <a:gd name="connsiteY22" fmla="*/ 766916 h 1927122"/>
              <a:gd name="connsiteX23" fmla="*/ 2733368 w 6096000"/>
              <a:gd name="connsiteY23" fmla="*/ 953729 h 1927122"/>
              <a:gd name="connsiteX24" fmla="*/ 2910349 w 6096000"/>
              <a:gd name="connsiteY24" fmla="*/ 1081548 h 1927122"/>
              <a:gd name="connsiteX25" fmla="*/ 3165987 w 6096000"/>
              <a:gd name="connsiteY25" fmla="*/ 1160206 h 1927122"/>
              <a:gd name="connsiteX26" fmla="*/ 3323303 w 6096000"/>
              <a:gd name="connsiteY26" fmla="*/ 1160206 h 1927122"/>
              <a:gd name="connsiteX27" fmla="*/ 3392129 w 6096000"/>
              <a:gd name="connsiteY27" fmla="*/ 1179871 h 1927122"/>
              <a:gd name="connsiteX28" fmla="*/ 3519949 w 6096000"/>
              <a:gd name="connsiteY28" fmla="*/ 1238864 h 1927122"/>
              <a:gd name="connsiteX29" fmla="*/ 3559278 w 6096000"/>
              <a:gd name="connsiteY29" fmla="*/ 1406013 h 1927122"/>
              <a:gd name="connsiteX30" fmla="*/ 3618271 w 6096000"/>
              <a:gd name="connsiteY30" fmla="*/ 1504335 h 1927122"/>
              <a:gd name="connsiteX31" fmla="*/ 3844413 w 6096000"/>
              <a:gd name="connsiteY31" fmla="*/ 1553497 h 1927122"/>
              <a:gd name="connsiteX32" fmla="*/ 4050890 w 6096000"/>
              <a:gd name="connsiteY32" fmla="*/ 1474838 h 1927122"/>
              <a:gd name="connsiteX33" fmla="*/ 4031226 w 6096000"/>
              <a:gd name="connsiteY33" fmla="*/ 1789471 h 1927122"/>
              <a:gd name="connsiteX34" fmla="*/ 4149213 w 6096000"/>
              <a:gd name="connsiteY34" fmla="*/ 1927122 h 1927122"/>
              <a:gd name="connsiteX35" fmla="*/ 4404852 w 6096000"/>
              <a:gd name="connsiteY35" fmla="*/ 1858297 h 1927122"/>
              <a:gd name="connsiteX36" fmla="*/ 4581832 w 6096000"/>
              <a:gd name="connsiteY36" fmla="*/ 1789471 h 1927122"/>
              <a:gd name="connsiteX37" fmla="*/ 4739149 w 6096000"/>
              <a:gd name="connsiteY37" fmla="*/ 1838632 h 1927122"/>
              <a:gd name="connsiteX38" fmla="*/ 4876800 w 6096000"/>
              <a:gd name="connsiteY38" fmla="*/ 1779638 h 1927122"/>
              <a:gd name="connsiteX39" fmla="*/ 4758813 w 6096000"/>
              <a:gd name="connsiteY39" fmla="*/ 1582993 h 1927122"/>
              <a:gd name="connsiteX40" fmla="*/ 4748981 w 6096000"/>
              <a:gd name="connsiteY40" fmla="*/ 1455174 h 1927122"/>
              <a:gd name="connsiteX41" fmla="*/ 4975123 w 6096000"/>
              <a:gd name="connsiteY41" fmla="*/ 1386348 h 1927122"/>
              <a:gd name="connsiteX42" fmla="*/ 4984955 w 6096000"/>
              <a:gd name="connsiteY42" fmla="*/ 1278193 h 1927122"/>
              <a:gd name="connsiteX43" fmla="*/ 5122607 w 6096000"/>
              <a:gd name="connsiteY43" fmla="*/ 1278193 h 1927122"/>
              <a:gd name="connsiteX44" fmla="*/ 5201265 w 6096000"/>
              <a:gd name="connsiteY44" fmla="*/ 1130709 h 1927122"/>
              <a:gd name="connsiteX45" fmla="*/ 5299587 w 6096000"/>
              <a:gd name="connsiteY45" fmla="*/ 1189703 h 1927122"/>
              <a:gd name="connsiteX46" fmla="*/ 5358581 w 6096000"/>
              <a:gd name="connsiteY46" fmla="*/ 1347019 h 1927122"/>
              <a:gd name="connsiteX47" fmla="*/ 5496232 w 6096000"/>
              <a:gd name="connsiteY47" fmla="*/ 1366684 h 1927122"/>
              <a:gd name="connsiteX48" fmla="*/ 5545394 w 6096000"/>
              <a:gd name="connsiteY48" fmla="*/ 1278193 h 1927122"/>
              <a:gd name="connsiteX49" fmla="*/ 5584723 w 6096000"/>
              <a:gd name="connsiteY49" fmla="*/ 1199535 h 1927122"/>
              <a:gd name="connsiteX50" fmla="*/ 5810865 w 6096000"/>
              <a:gd name="connsiteY50" fmla="*/ 1170038 h 1927122"/>
              <a:gd name="connsiteX51" fmla="*/ 5850194 w 6096000"/>
              <a:gd name="connsiteY51" fmla="*/ 1111045 h 1927122"/>
              <a:gd name="connsiteX52" fmla="*/ 5958349 w 6096000"/>
              <a:gd name="connsiteY52" fmla="*/ 1061884 h 1927122"/>
              <a:gd name="connsiteX53" fmla="*/ 6096000 w 6096000"/>
              <a:gd name="connsiteY53" fmla="*/ 1120877 h 1927122"/>
              <a:gd name="connsiteX54" fmla="*/ 6096000 w 6096000"/>
              <a:gd name="connsiteY54" fmla="*/ 1120877 h 1927122"/>
              <a:gd name="connsiteX0" fmla="*/ 0 w 6096000"/>
              <a:gd name="connsiteY0" fmla="*/ 49161 h 1927122"/>
              <a:gd name="connsiteX1" fmla="*/ 235974 w 6096000"/>
              <a:gd name="connsiteY1" fmla="*/ 0 h 1927122"/>
              <a:gd name="connsiteX2" fmla="*/ 442452 w 6096000"/>
              <a:gd name="connsiteY2" fmla="*/ 117987 h 1927122"/>
              <a:gd name="connsiteX3" fmla="*/ 432620 w 6096000"/>
              <a:gd name="connsiteY3" fmla="*/ 363793 h 1927122"/>
              <a:gd name="connsiteX4" fmla="*/ 324465 w 6096000"/>
              <a:gd name="connsiteY4" fmla="*/ 678426 h 1927122"/>
              <a:gd name="connsiteX5" fmla="*/ 432620 w 6096000"/>
              <a:gd name="connsiteY5" fmla="*/ 973393 h 1927122"/>
              <a:gd name="connsiteX6" fmla="*/ 521110 w 6096000"/>
              <a:gd name="connsiteY6" fmla="*/ 1140542 h 1927122"/>
              <a:gd name="connsiteX7" fmla="*/ 835742 w 6096000"/>
              <a:gd name="connsiteY7" fmla="*/ 1248697 h 1927122"/>
              <a:gd name="connsiteX8" fmla="*/ 1052052 w 6096000"/>
              <a:gd name="connsiteY8" fmla="*/ 1288026 h 1927122"/>
              <a:gd name="connsiteX9" fmla="*/ 1229032 w 6096000"/>
              <a:gd name="connsiteY9" fmla="*/ 1386348 h 1927122"/>
              <a:gd name="connsiteX10" fmla="*/ 1504336 w 6096000"/>
              <a:gd name="connsiteY10" fmla="*/ 1317522 h 1927122"/>
              <a:gd name="connsiteX11" fmla="*/ 1691149 w 6096000"/>
              <a:gd name="connsiteY11" fmla="*/ 1052051 h 1927122"/>
              <a:gd name="connsiteX12" fmla="*/ 1730478 w 6096000"/>
              <a:gd name="connsiteY12" fmla="*/ 855406 h 1927122"/>
              <a:gd name="connsiteX13" fmla="*/ 1651820 w 6096000"/>
              <a:gd name="connsiteY13" fmla="*/ 678426 h 1927122"/>
              <a:gd name="connsiteX14" fmla="*/ 1759974 w 6096000"/>
              <a:gd name="connsiteY14" fmla="*/ 530942 h 1927122"/>
              <a:gd name="connsiteX15" fmla="*/ 1976284 w 6096000"/>
              <a:gd name="connsiteY15" fmla="*/ 639097 h 1927122"/>
              <a:gd name="connsiteX16" fmla="*/ 2153265 w 6096000"/>
              <a:gd name="connsiteY16" fmla="*/ 619432 h 1927122"/>
              <a:gd name="connsiteX17" fmla="*/ 2300749 w 6096000"/>
              <a:gd name="connsiteY17" fmla="*/ 501445 h 1927122"/>
              <a:gd name="connsiteX18" fmla="*/ 2399071 w 6096000"/>
              <a:gd name="connsiteY18" fmla="*/ 383458 h 1927122"/>
              <a:gd name="connsiteX19" fmla="*/ 2497394 w 6096000"/>
              <a:gd name="connsiteY19" fmla="*/ 363793 h 1927122"/>
              <a:gd name="connsiteX20" fmla="*/ 2595716 w 6096000"/>
              <a:gd name="connsiteY20" fmla="*/ 363793 h 1927122"/>
              <a:gd name="connsiteX21" fmla="*/ 2674374 w 6096000"/>
              <a:gd name="connsiteY21" fmla="*/ 560438 h 1927122"/>
              <a:gd name="connsiteX22" fmla="*/ 2644878 w 6096000"/>
              <a:gd name="connsiteY22" fmla="*/ 766916 h 1927122"/>
              <a:gd name="connsiteX23" fmla="*/ 2733368 w 6096000"/>
              <a:gd name="connsiteY23" fmla="*/ 953729 h 1927122"/>
              <a:gd name="connsiteX24" fmla="*/ 2910349 w 6096000"/>
              <a:gd name="connsiteY24" fmla="*/ 1081548 h 1927122"/>
              <a:gd name="connsiteX25" fmla="*/ 3165987 w 6096000"/>
              <a:gd name="connsiteY25" fmla="*/ 1160206 h 1927122"/>
              <a:gd name="connsiteX26" fmla="*/ 3323303 w 6096000"/>
              <a:gd name="connsiteY26" fmla="*/ 1160206 h 1927122"/>
              <a:gd name="connsiteX27" fmla="*/ 3392129 w 6096000"/>
              <a:gd name="connsiteY27" fmla="*/ 1179871 h 1927122"/>
              <a:gd name="connsiteX28" fmla="*/ 3519949 w 6096000"/>
              <a:gd name="connsiteY28" fmla="*/ 1238864 h 1927122"/>
              <a:gd name="connsiteX29" fmla="*/ 3559278 w 6096000"/>
              <a:gd name="connsiteY29" fmla="*/ 1406013 h 1927122"/>
              <a:gd name="connsiteX30" fmla="*/ 3618271 w 6096000"/>
              <a:gd name="connsiteY30" fmla="*/ 1504335 h 1927122"/>
              <a:gd name="connsiteX31" fmla="*/ 3844413 w 6096000"/>
              <a:gd name="connsiteY31" fmla="*/ 1553497 h 1927122"/>
              <a:gd name="connsiteX32" fmla="*/ 4050890 w 6096000"/>
              <a:gd name="connsiteY32" fmla="*/ 1543664 h 1927122"/>
              <a:gd name="connsiteX33" fmla="*/ 4031226 w 6096000"/>
              <a:gd name="connsiteY33" fmla="*/ 1789471 h 1927122"/>
              <a:gd name="connsiteX34" fmla="*/ 4149213 w 6096000"/>
              <a:gd name="connsiteY34" fmla="*/ 1927122 h 1927122"/>
              <a:gd name="connsiteX35" fmla="*/ 4404852 w 6096000"/>
              <a:gd name="connsiteY35" fmla="*/ 1858297 h 1927122"/>
              <a:gd name="connsiteX36" fmla="*/ 4581832 w 6096000"/>
              <a:gd name="connsiteY36" fmla="*/ 1789471 h 1927122"/>
              <a:gd name="connsiteX37" fmla="*/ 4739149 w 6096000"/>
              <a:gd name="connsiteY37" fmla="*/ 1838632 h 1927122"/>
              <a:gd name="connsiteX38" fmla="*/ 4876800 w 6096000"/>
              <a:gd name="connsiteY38" fmla="*/ 1779638 h 1927122"/>
              <a:gd name="connsiteX39" fmla="*/ 4758813 w 6096000"/>
              <a:gd name="connsiteY39" fmla="*/ 1582993 h 1927122"/>
              <a:gd name="connsiteX40" fmla="*/ 4748981 w 6096000"/>
              <a:gd name="connsiteY40" fmla="*/ 1455174 h 1927122"/>
              <a:gd name="connsiteX41" fmla="*/ 4975123 w 6096000"/>
              <a:gd name="connsiteY41" fmla="*/ 1386348 h 1927122"/>
              <a:gd name="connsiteX42" fmla="*/ 4984955 w 6096000"/>
              <a:gd name="connsiteY42" fmla="*/ 1278193 h 1927122"/>
              <a:gd name="connsiteX43" fmla="*/ 5122607 w 6096000"/>
              <a:gd name="connsiteY43" fmla="*/ 1278193 h 1927122"/>
              <a:gd name="connsiteX44" fmla="*/ 5201265 w 6096000"/>
              <a:gd name="connsiteY44" fmla="*/ 1130709 h 1927122"/>
              <a:gd name="connsiteX45" fmla="*/ 5299587 w 6096000"/>
              <a:gd name="connsiteY45" fmla="*/ 1189703 h 1927122"/>
              <a:gd name="connsiteX46" fmla="*/ 5358581 w 6096000"/>
              <a:gd name="connsiteY46" fmla="*/ 1347019 h 1927122"/>
              <a:gd name="connsiteX47" fmla="*/ 5496232 w 6096000"/>
              <a:gd name="connsiteY47" fmla="*/ 1366684 h 1927122"/>
              <a:gd name="connsiteX48" fmla="*/ 5545394 w 6096000"/>
              <a:gd name="connsiteY48" fmla="*/ 1278193 h 1927122"/>
              <a:gd name="connsiteX49" fmla="*/ 5584723 w 6096000"/>
              <a:gd name="connsiteY49" fmla="*/ 1199535 h 1927122"/>
              <a:gd name="connsiteX50" fmla="*/ 5810865 w 6096000"/>
              <a:gd name="connsiteY50" fmla="*/ 1170038 h 1927122"/>
              <a:gd name="connsiteX51" fmla="*/ 5850194 w 6096000"/>
              <a:gd name="connsiteY51" fmla="*/ 1111045 h 1927122"/>
              <a:gd name="connsiteX52" fmla="*/ 5958349 w 6096000"/>
              <a:gd name="connsiteY52" fmla="*/ 1061884 h 1927122"/>
              <a:gd name="connsiteX53" fmla="*/ 6096000 w 6096000"/>
              <a:gd name="connsiteY53" fmla="*/ 1120877 h 1927122"/>
              <a:gd name="connsiteX54" fmla="*/ 6096000 w 6096000"/>
              <a:gd name="connsiteY54" fmla="*/ 1120877 h 1927122"/>
              <a:gd name="connsiteX0" fmla="*/ 0 w 6096000"/>
              <a:gd name="connsiteY0" fmla="*/ 49161 h 1927122"/>
              <a:gd name="connsiteX1" fmla="*/ 235974 w 6096000"/>
              <a:gd name="connsiteY1" fmla="*/ 0 h 1927122"/>
              <a:gd name="connsiteX2" fmla="*/ 442452 w 6096000"/>
              <a:gd name="connsiteY2" fmla="*/ 117987 h 1927122"/>
              <a:gd name="connsiteX3" fmla="*/ 432620 w 6096000"/>
              <a:gd name="connsiteY3" fmla="*/ 363793 h 1927122"/>
              <a:gd name="connsiteX4" fmla="*/ 324465 w 6096000"/>
              <a:gd name="connsiteY4" fmla="*/ 678426 h 1927122"/>
              <a:gd name="connsiteX5" fmla="*/ 432620 w 6096000"/>
              <a:gd name="connsiteY5" fmla="*/ 973393 h 1927122"/>
              <a:gd name="connsiteX6" fmla="*/ 521110 w 6096000"/>
              <a:gd name="connsiteY6" fmla="*/ 1140542 h 1927122"/>
              <a:gd name="connsiteX7" fmla="*/ 835742 w 6096000"/>
              <a:gd name="connsiteY7" fmla="*/ 1248697 h 1927122"/>
              <a:gd name="connsiteX8" fmla="*/ 1052052 w 6096000"/>
              <a:gd name="connsiteY8" fmla="*/ 1288026 h 1927122"/>
              <a:gd name="connsiteX9" fmla="*/ 1229032 w 6096000"/>
              <a:gd name="connsiteY9" fmla="*/ 1386348 h 1927122"/>
              <a:gd name="connsiteX10" fmla="*/ 1504336 w 6096000"/>
              <a:gd name="connsiteY10" fmla="*/ 1317522 h 1927122"/>
              <a:gd name="connsiteX11" fmla="*/ 1691149 w 6096000"/>
              <a:gd name="connsiteY11" fmla="*/ 1052051 h 1927122"/>
              <a:gd name="connsiteX12" fmla="*/ 1730478 w 6096000"/>
              <a:gd name="connsiteY12" fmla="*/ 855406 h 1927122"/>
              <a:gd name="connsiteX13" fmla="*/ 1651820 w 6096000"/>
              <a:gd name="connsiteY13" fmla="*/ 678426 h 1927122"/>
              <a:gd name="connsiteX14" fmla="*/ 1759974 w 6096000"/>
              <a:gd name="connsiteY14" fmla="*/ 530942 h 1927122"/>
              <a:gd name="connsiteX15" fmla="*/ 1976284 w 6096000"/>
              <a:gd name="connsiteY15" fmla="*/ 639097 h 1927122"/>
              <a:gd name="connsiteX16" fmla="*/ 2153265 w 6096000"/>
              <a:gd name="connsiteY16" fmla="*/ 619432 h 1927122"/>
              <a:gd name="connsiteX17" fmla="*/ 2300749 w 6096000"/>
              <a:gd name="connsiteY17" fmla="*/ 501445 h 1927122"/>
              <a:gd name="connsiteX18" fmla="*/ 2399071 w 6096000"/>
              <a:gd name="connsiteY18" fmla="*/ 383458 h 1927122"/>
              <a:gd name="connsiteX19" fmla="*/ 2497394 w 6096000"/>
              <a:gd name="connsiteY19" fmla="*/ 363793 h 1927122"/>
              <a:gd name="connsiteX20" fmla="*/ 2595716 w 6096000"/>
              <a:gd name="connsiteY20" fmla="*/ 363793 h 1927122"/>
              <a:gd name="connsiteX21" fmla="*/ 2674374 w 6096000"/>
              <a:gd name="connsiteY21" fmla="*/ 560438 h 1927122"/>
              <a:gd name="connsiteX22" fmla="*/ 2644878 w 6096000"/>
              <a:gd name="connsiteY22" fmla="*/ 766916 h 1927122"/>
              <a:gd name="connsiteX23" fmla="*/ 2733368 w 6096000"/>
              <a:gd name="connsiteY23" fmla="*/ 953729 h 1927122"/>
              <a:gd name="connsiteX24" fmla="*/ 2910349 w 6096000"/>
              <a:gd name="connsiteY24" fmla="*/ 1081548 h 1927122"/>
              <a:gd name="connsiteX25" fmla="*/ 3165987 w 6096000"/>
              <a:gd name="connsiteY25" fmla="*/ 1160206 h 1927122"/>
              <a:gd name="connsiteX26" fmla="*/ 3323303 w 6096000"/>
              <a:gd name="connsiteY26" fmla="*/ 1160206 h 1927122"/>
              <a:gd name="connsiteX27" fmla="*/ 3392129 w 6096000"/>
              <a:gd name="connsiteY27" fmla="*/ 1179871 h 1927122"/>
              <a:gd name="connsiteX28" fmla="*/ 3519949 w 6096000"/>
              <a:gd name="connsiteY28" fmla="*/ 1238864 h 1927122"/>
              <a:gd name="connsiteX29" fmla="*/ 3559278 w 6096000"/>
              <a:gd name="connsiteY29" fmla="*/ 1406013 h 1927122"/>
              <a:gd name="connsiteX30" fmla="*/ 3618271 w 6096000"/>
              <a:gd name="connsiteY30" fmla="*/ 1504335 h 1927122"/>
              <a:gd name="connsiteX31" fmla="*/ 3814916 w 6096000"/>
              <a:gd name="connsiteY31" fmla="*/ 1524001 h 1927122"/>
              <a:gd name="connsiteX32" fmla="*/ 4050890 w 6096000"/>
              <a:gd name="connsiteY32" fmla="*/ 1543664 h 1927122"/>
              <a:gd name="connsiteX33" fmla="*/ 4031226 w 6096000"/>
              <a:gd name="connsiteY33" fmla="*/ 1789471 h 1927122"/>
              <a:gd name="connsiteX34" fmla="*/ 4149213 w 6096000"/>
              <a:gd name="connsiteY34" fmla="*/ 1927122 h 1927122"/>
              <a:gd name="connsiteX35" fmla="*/ 4404852 w 6096000"/>
              <a:gd name="connsiteY35" fmla="*/ 1858297 h 1927122"/>
              <a:gd name="connsiteX36" fmla="*/ 4581832 w 6096000"/>
              <a:gd name="connsiteY36" fmla="*/ 1789471 h 1927122"/>
              <a:gd name="connsiteX37" fmla="*/ 4739149 w 6096000"/>
              <a:gd name="connsiteY37" fmla="*/ 1838632 h 1927122"/>
              <a:gd name="connsiteX38" fmla="*/ 4876800 w 6096000"/>
              <a:gd name="connsiteY38" fmla="*/ 1779638 h 1927122"/>
              <a:gd name="connsiteX39" fmla="*/ 4758813 w 6096000"/>
              <a:gd name="connsiteY39" fmla="*/ 1582993 h 1927122"/>
              <a:gd name="connsiteX40" fmla="*/ 4748981 w 6096000"/>
              <a:gd name="connsiteY40" fmla="*/ 1455174 h 1927122"/>
              <a:gd name="connsiteX41" fmla="*/ 4975123 w 6096000"/>
              <a:gd name="connsiteY41" fmla="*/ 1386348 h 1927122"/>
              <a:gd name="connsiteX42" fmla="*/ 4984955 w 6096000"/>
              <a:gd name="connsiteY42" fmla="*/ 1278193 h 1927122"/>
              <a:gd name="connsiteX43" fmla="*/ 5122607 w 6096000"/>
              <a:gd name="connsiteY43" fmla="*/ 1278193 h 1927122"/>
              <a:gd name="connsiteX44" fmla="*/ 5201265 w 6096000"/>
              <a:gd name="connsiteY44" fmla="*/ 1130709 h 1927122"/>
              <a:gd name="connsiteX45" fmla="*/ 5299587 w 6096000"/>
              <a:gd name="connsiteY45" fmla="*/ 1189703 h 1927122"/>
              <a:gd name="connsiteX46" fmla="*/ 5358581 w 6096000"/>
              <a:gd name="connsiteY46" fmla="*/ 1347019 h 1927122"/>
              <a:gd name="connsiteX47" fmla="*/ 5496232 w 6096000"/>
              <a:gd name="connsiteY47" fmla="*/ 1366684 h 1927122"/>
              <a:gd name="connsiteX48" fmla="*/ 5545394 w 6096000"/>
              <a:gd name="connsiteY48" fmla="*/ 1278193 h 1927122"/>
              <a:gd name="connsiteX49" fmla="*/ 5584723 w 6096000"/>
              <a:gd name="connsiteY49" fmla="*/ 1199535 h 1927122"/>
              <a:gd name="connsiteX50" fmla="*/ 5810865 w 6096000"/>
              <a:gd name="connsiteY50" fmla="*/ 1170038 h 1927122"/>
              <a:gd name="connsiteX51" fmla="*/ 5850194 w 6096000"/>
              <a:gd name="connsiteY51" fmla="*/ 1111045 h 1927122"/>
              <a:gd name="connsiteX52" fmla="*/ 5958349 w 6096000"/>
              <a:gd name="connsiteY52" fmla="*/ 1061884 h 1927122"/>
              <a:gd name="connsiteX53" fmla="*/ 6096000 w 6096000"/>
              <a:gd name="connsiteY53" fmla="*/ 1120877 h 1927122"/>
              <a:gd name="connsiteX54" fmla="*/ 6096000 w 6096000"/>
              <a:gd name="connsiteY54" fmla="*/ 1120877 h 1927122"/>
              <a:gd name="connsiteX0" fmla="*/ 0 w 6096000"/>
              <a:gd name="connsiteY0" fmla="*/ 49161 h 1927122"/>
              <a:gd name="connsiteX1" fmla="*/ 235974 w 6096000"/>
              <a:gd name="connsiteY1" fmla="*/ 0 h 1927122"/>
              <a:gd name="connsiteX2" fmla="*/ 442452 w 6096000"/>
              <a:gd name="connsiteY2" fmla="*/ 117987 h 1927122"/>
              <a:gd name="connsiteX3" fmla="*/ 432620 w 6096000"/>
              <a:gd name="connsiteY3" fmla="*/ 363793 h 1927122"/>
              <a:gd name="connsiteX4" fmla="*/ 324465 w 6096000"/>
              <a:gd name="connsiteY4" fmla="*/ 678426 h 1927122"/>
              <a:gd name="connsiteX5" fmla="*/ 432620 w 6096000"/>
              <a:gd name="connsiteY5" fmla="*/ 973393 h 1927122"/>
              <a:gd name="connsiteX6" fmla="*/ 521110 w 6096000"/>
              <a:gd name="connsiteY6" fmla="*/ 1140542 h 1927122"/>
              <a:gd name="connsiteX7" fmla="*/ 835742 w 6096000"/>
              <a:gd name="connsiteY7" fmla="*/ 1248697 h 1927122"/>
              <a:gd name="connsiteX8" fmla="*/ 1052052 w 6096000"/>
              <a:gd name="connsiteY8" fmla="*/ 1288026 h 1927122"/>
              <a:gd name="connsiteX9" fmla="*/ 1229032 w 6096000"/>
              <a:gd name="connsiteY9" fmla="*/ 1386348 h 1927122"/>
              <a:gd name="connsiteX10" fmla="*/ 1504336 w 6096000"/>
              <a:gd name="connsiteY10" fmla="*/ 1317522 h 1927122"/>
              <a:gd name="connsiteX11" fmla="*/ 1691149 w 6096000"/>
              <a:gd name="connsiteY11" fmla="*/ 1052051 h 1927122"/>
              <a:gd name="connsiteX12" fmla="*/ 1730478 w 6096000"/>
              <a:gd name="connsiteY12" fmla="*/ 855406 h 1927122"/>
              <a:gd name="connsiteX13" fmla="*/ 1651820 w 6096000"/>
              <a:gd name="connsiteY13" fmla="*/ 678426 h 1927122"/>
              <a:gd name="connsiteX14" fmla="*/ 1759974 w 6096000"/>
              <a:gd name="connsiteY14" fmla="*/ 530942 h 1927122"/>
              <a:gd name="connsiteX15" fmla="*/ 1976284 w 6096000"/>
              <a:gd name="connsiteY15" fmla="*/ 639097 h 1927122"/>
              <a:gd name="connsiteX16" fmla="*/ 2153265 w 6096000"/>
              <a:gd name="connsiteY16" fmla="*/ 619432 h 1927122"/>
              <a:gd name="connsiteX17" fmla="*/ 2300749 w 6096000"/>
              <a:gd name="connsiteY17" fmla="*/ 501445 h 1927122"/>
              <a:gd name="connsiteX18" fmla="*/ 2399071 w 6096000"/>
              <a:gd name="connsiteY18" fmla="*/ 383458 h 1927122"/>
              <a:gd name="connsiteX19" fmla="*/ 2497394 w 6096000"/>
              <a:gd name="connsiteY19" fmla="*/ 363793 h 1927122"/>
              <a:gd name="connsiteX20" fmla="*/ 2595716 w 6096000"/>
              <a:gd name="connsiteY20" fmla="*/ 363793 h 1927122"/>
              <a:gd name="connsiteX21" fmla="*/ 2674374 w 6096000"/>
              <a:gd name="connsiteY21" fmla="*/ 560438 h 1927122"/>
              <a:gd name="connsiteX22" fmla="*/ 2644878 w 6096000"/>
              <a:gd name="connsiteY22" fmla="*/ 766916 h 1927122"/>
              <a:gd name="connsiteX23" fmla="*/ 2733368 w 6096000"/>
              <a:gd name="connsiteY23" fmla="*/ 953729 h 1927122"/>
              <a:gd name="connsiteX24" fmla="*/ 2910349 w 6096000"/>
              <a:gd name="connsiteY24" fmla="*/ 1081548 h 1927122"/>
              <a:gd name="connsiteX25" fmla="*/ 3165987 w 6096000"/>
              <a:gd name="connsiteY25" fmla="*/ 1160206 h 1927122"/>
              <a:gd name="connsiteX26" fmla="*/ 3323303 w 6096000"/>
              <a:gd name="connsiteY26" fmla="*/ 1160206 h 1927122"/>
              <a:gd name="connsiteX27" fmla="*/ 3392129 w 6096000"/>
              <a:gd name="connsiteY27" fmla="*/ 1179871 h 1927122"/>
              <a:gd name="connsiteX28" fmla="*/ 3519949 w 6096000"/>
              <a:gd name="connsiteY28" fmla="*/ 1238864 h 1927122"/>
              <a:gd name="connsiteX29" fmla="*/ 3559278 w 6096000"/>
              <a:gd name="connsiteY29" fmla="*/ 1406013 h 1927122"/>
              <a:gd name="connsiteX30" fmla="*/ 3618271 w 6096000"/>
              <a:gd name="connsiteY30" fmla="*/ 1504335 h 1927122"/>
              <a:gd name="connsiteX31" fmla="*/ 3814916 w 6096000"/>
              <a:gd name="connsiteY31" fmla="*/ 1524001 h 1927122"/>
              <a:gd name="connsiteX32" fmla="*/ 4021393 w 6096000"/>
              <a:gd name="connsiteY32" fmla="*/ 1582993 h 1927122"/>
              <a:gd name="connsiteX33" fmla="*/ 4031226 w 6096000"/>
              <a:gd name="connsiteY33" fmla="*/ 1789471 h 1927122"/>
              <a:gd name="connsiteX34" fmla="*/ 4149213 w 6096000"/>
              <a:gd name="connsiteY34" fmla="*/ 1927122 h 1927122"/>
              <a:gd name="connsiteX35" fmla="*/ 4404852 w 6096000"/>
              <a:gd name="connsiteY35" fmla="*/ 1858297 h 1927122"/>
              <a:gd name="connsiteX36" fmla="*/ 4581832 w 6096000"/>
              <a:gd name="connsiteY36" fmla="*/ 1789471 h 1927122"/>
              <a:gd name="connsiteX37" fmla="*/ 4739149 w 6096000"/>
              <a:gd name="connsiteY37" fmla="*/ 1838632 h 1927122"/>
              <a:gd name="connsiteX38" fmla="*/ 4876800 w 6096000"/>
              <a:gd name="connsiteY38" fmla="*/ 1779638 h 1927122"/>
              <a:gd name="connsiteX39" fmla="*/ 4758813 w 6096000"/>
              <a:gd name="connsiteY39" fmla="*/ 1582993 h 1927122"/>
              <a:gd name="connsiteX40" fmla="*/ 4748981 w 6096000"/>
              <a:gd name="connsiteY40" fmla="*/ 1455174 h 1927122"/>
              <a:gd name="connsiteX41" fmla="*/ 4975123 w 6096000"/>
              <a:gd name="connsiteY41" fmla="*/ 1386348 h 1927122"/>
              <a:gd name="connsiteX42" fmla="*/ 4984955 w 6096000"/>
              <a:gd name="connsiteY42" fmla="*/ 1278193 h 1927122"/>
              <a:gd name="connsiteX43" fmla="*/ 5122607 w 6096000"/>
              <a:gd name="connsiteY43" fmla="*/ 1278193 h 1927122"/>
              <a:gd name="connsiteX44" fmla="*/ 5201265 w 6096000"/>
              <a:gd name="connsiteY44" fmla="*/ 1130709 h 1927122"/>
              <a:gd name="connsiteX45" fmla="*/ 5299587 w 6096000"/>
              <a:gd name="connsiteY45" fmla="*/ 1189703 h 1927122"/>
              <a:gd name="connsiteX46" fmla="*/ 5358581 w 6096000"/>
              <a:gd name="connsiteY46" fmla="*/ 1347019 h 1927122"/>
              <a:gd name="connsiteX47" fmla="*/ 5496232 w 6096000"/>
              <a:gd name="connsiteY47" fmla="*/ 1366684 h 1927122"/>
              <a:gd name="connsiteX48" fmla="*/ 5545394 w 6096000"/>
              <a:gd name="connsiteY48" fmla="*/ 1278193 h 1927122"/>
              <a:gd name="connsiteX49" fmla="*/ 5584723 w 6096000"/>
              <a:gd name="connsiteY49" fmla="*/ 1199535 h 1927122"/>
              <a:gd name="connsiteX50" fmla="*/ 5810865 w 6096000"/>
              <a:gd name="connsiteY50" fmla="*/ 1170038 h 1927122"/>
              <a:gd name="connsiteX51" fmla="*/ 5850194 w 6096000"/>
              <a:gd name="connsiteY51" fmla="*/ 1111045 h 1927122"/>
              <a:gd name="connsiteX52" fmla="*/ 5958349 w 6096000"/>
              <a:gd name="connsiteY52" fmla="*/ 1061884 h 1927122"/>
              <a:gd name="connsiteX53" fmla="*/ 6096000 w 6096000"/>
              <a:gd name="connsiteY53" fmla="*/ 1120877 h 1927122"/>
              <a:gd name="connsiteX54" fmla="*/ 6096000 w 6096000"/>
              <a:gd name="connsiteY54" fmla="*/ 1120877 h 192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96000" h="1927122">
                <a:moveTo>
                  <a:pt x="0" y="49161"/>
                </a:moveTo>
                <a:lnTo>
                  <a:pt x="235974" y="0"/>
                </a:lnTo>
                <a:lnTo>
                  <a:pt x="442452" y="117987"/>
                </a:lnTo>
                <a:lnTo>
                  <a:pt x="432620" y="363793"/>
                </a:lnTo>
                <a:lnTo>
                  <a:pt x="324465" y="678426"/>
                </a:lnTo>
                <a:lnTo>
                  <a:pt x="432620" y="973393"/>
                </a:lnTo>
                <a:lnTo>
                  <a:pt x="521110" y="1140542"/>
                </a:lnTo>
                <a:lnTo>
                  <a:pt x="835742" y="1248697"/>
                </a:lnTo>
                <a:lnTo>
                  <a:pt x="1052052" y="1288026"/>
                </a:lnTo>
                <a:lnTo>
                  <a:pt x="1229032" y="1386348"/>
                </a:lnTo>
                <a:lnTo>
                  <a:pt x="1504336" y="1317522"/>
                </a:lnTo>
                <a:lnTo>
                  <a:pt x="1691149" y="1052051"/>
                </a:lnTo>
                <a:lnTo>
                  <a:pt x="1730478" y="855406"/>
                </a:lnTo>
                <a:lnTo>
                  <a:pt x="1651820" y="678426"/>
                </a:lnTo>
                <a:lnTo>
                  <a:pt x="1759974" y="530942"/>
                </a:lnTo>
                <a:lnTo>
                  <a:pt x="1976284" y="639097"/>
                </a:lnTo>
                <a:lnTo>
                  <a:pt x="2153265" y="619432"/>
                </a:lnTo>
                <a:lnTo>
                  <a:pt x="2300749" y="501445"/>
                </a:lnTo>
                <a:lnTo>
                  <a:pt x="2399071" y="383458"/>
                </a:lnTo>
                <a:lnTo>
                  <a:pt x="2497394" y="363793"/>
                </a:lnTo>
                <a:lnTo>
                  <a:pt x="2595716" y="363793"/>
                </a:lnTo>
                <a:lnTo>
                  <a:pt x="2674374" y="560438"/>
                </a:lnTo>
                <a:lnTo>
                  <a:pt x="2644878" y="766916"/>
                </a:lnTo>
                <a:lnTo>
                  <a:pt x="2733368" y="953729"/>
                </a:lnTo>
                <a:lnTo>
                  <a:pt x="2910349" y="1081548"/>
                </a:lnTo>
                <a:lnTo>
                  <a:pt x="3165987" y="1160206"/>
                </a:lnTo>
                <a:lnTo>
                  <a:pt x="3323303" y="1160206"/>
                </a:lnTo>
                <a:lnTo>
                  <a:pt x="3392129" y="1179871"/>
                </a:lnTo>
                <a:lnTo>
                  <a:pt x="3519949" y="1238864"/>
                </a:lnTo>
                <a:lnTo>
                  <a:pt x="3559278" y="1406013"/>
                </a:lnTo>
                <a:lnTo>
                  <a:pt x="3618271" y="1504335"/>
                </a:lnTo>
                <a:lnTo>
                  <a:pt x="3814916" y="1524001"/>
                </a:lnTo>
                <a:lnTo>
                  <a:pt x="4021393" y="1582993"/>
                </a:lnTo>
                <a:lnTo>
                  <a:pt x="4031226" y="1789471"/>
                </a:lnTo>
                <a:lnTo>
                  <a:pt x="4149213" y="1927122"/>
                </a:lnTo>
                <a:lnTo>
                  <a:pt x="4404852" y="1858297"/>
                </a:lnTo>
                <a:lnTo>
                  <a:pt x="4581832" y="1789471"/>
                </a:lnTo>
                <a:lnTo>
                  <a:pt x="4739149" y="1838632"/>
                </a:lnTo>
                <a:lnTo>
                  <a:pt x="4876800" y="1779638"/>
                </a:lnTo>
                <a:lnTo>
                  <a:pt x="4758813" y="1582993"/>
                </a:lnTo>
                <a:lnTo>
                  <a:pt x="4748981" y="1455174"/>
                </a:lnTo>
                <a:lnTo>
                  <a:pt x="4975123" y="1386348"/>
                </a:lnTo>
                <a:lnTo>
                  <a:pt x="4984955" y="1278193"/>
                </a:lnTo>
                <a:lnTo>
                  <a:pt x="5122607" y="1278193"/>
                </a:lnTo>
                <a:lnTo>
                  <a:pt x="5201265" y="1130709"/>
                </a:lnTo>
                <a:lnTo>
                  <a:pt x="5299587" y="1189703"/>
                </a:lnTo>
                <a:lnTo>
                  <a:pt x="5358581" y="1347019"/>
                </a:lnTo>
                <a:lnTo>
                  <a:pt x="5496232" y="1366684"/>
                </a:lnTo>
                <a:lnTo>
                  <a:pt x="5545394" y="1278193"/>
                </a:lnTo>
                <a:lnTo>
                  <a:pt x="5584723" y="1199535"/>
                </a:lnTo>
                <a:lnTo>
                  <a:pt x="5810865" y="1170038"/>
                </a:lnTo>
                <a:lnTo>
                  <a:pt x="5850194" y="1111045"/>
                </a:lnTo>
                <a:lnTo>
                  <a:pt x="5958349" y="1061884"/>
                </a:lnTo>
                <a:lnTo>
                  <a:pt x="6096000" y="1120877"/>
                </a:lnTo>
                <a:lnTo>
                  <a:pt x="6096000" y="112087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A3D3FA1-7907-71FE-ECE3-DC1F963E6A8D}"/>
              </a:ext>
            </a:extLst>
          </p:cNvPr>
          <p:cNvSpPr txBox="1"/>
          <p:nvPr/>
        </p:nvSpPr>
        <p:spPr>
          <a:xfrm>
            <a:off x="8731046" y="3736258"/>
            <a:ext cx="1306383" cy="338554"/>
          </a:xfrm>
          <a:prstGeom prst="rect">
            <a:avLst/>
          </a:prstGeom>
          <a:noFill/>
        </p:spPr>
        <p:txBody>
          <a:bodyPr wrap="none" rtlCol="0">
            <a:spAutoFit/>
          </a:bodyPr>
          <a:lstStyle/>
          <a:p>
            <a:r>
              <a:rPr lang="en-GB" sz="1600" dirty="0"/>
              <a:t>River Thames</a:t>
            </a:r>
          </a:p>
        </p:txBody>
      </p:sp>
      <p:sp>
        <p:nvSpPr>
          <p:cNvPr id="11" name="TextBox 10">
            <a:extLst>
              <a:ext uri="{FF2B5EF4-FFF2-40B4-BE49-F238E27FC236}">
                <a16:creationId xmlns:a16="http://schemas.microsoft.com/office/drawing/2014/main" id="{912D9F45-1B67-9D33-366A-428257BAB069}"/>
              </a:ext>
            </a:extLst>
          </p:cNvPr>
          <p:cNvSpPr txBox="1"/>
          <p:nvPr/>
        </p:nvSpPr>
        <p:spPr>
          <a:xfrm rot="19168083">
            <a:off x="3157419" y="1933954"/>
            <a:ext cx="2914452" cy="369332"/>
          </a:xfrm>
          <a:prstGeom prst="rect">
            <a:avLst/>
          </a:prstGeom>
          <a:noFill/>
        </p:spPr>
        <p:txBody>
          <a:bodyPr wrap="none" rtlCol="0">
            <a:spAutoFit/>
          </a:bodyPr>
          <a:lstStyle/>
          <a:p>
            <a:r>
              <a:rPr lang="en-GB" dirty="0"/>
              <a:t>Chilterns – Chalk escarpment</a:t>
            </a:r>
          </a:p>
        </p:txBody>
      </p:sp>
      <p:cxnSp>
        <p:nvCxnSpPr>
          <p:cNvPr id="13" name="Straight Connector 12">
            <a:extLst>
              <a:ext uri="{FF2B5EF4-FFF2-40B4-BE49-F238E27FC236}">
                <a16:creationId xmlns:a16="http://schemas.microsoft.com/office/drawing/2014/main" id="{2D7CC7A3-DF3F-19BF-D3E1-1AD3D63B2925}"/>
              </a:ext>
            </a:extLst>
          </p:cNvPr>
          <p:cNvCxnSpPr/>
          <p:nvPr/>
        </p:nvCxnSpPr>
        <p:spPr>
          <a:xfrm flipV="1">
            <a:off x="4038600" y="2667000"/>
            <a:ext cx="304800" cy="2482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32B2E50-1219-60BD-1E3F-2F7C7C037A08}"/>
              </a:ext>
            </a:extLst>
          </p:cNvPr>
          <p:cNvCxnSpPr/>
          <p:nvPr/>
        </p:nvCxnSpPr>
        <p:spPr>
          <a:xfrm>
            <a:off x="4191000" y="2772698"/>
            <a:ext cx="152400" cy="1425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2705CF6-121A-CF45-991B-457E2D2C8B7F}"/>
              </a:ext>
            </a:extLst>
          </p:cNvPr>
          <p:cNvCxnSpPr/>
          <p:nvPr/>
        </p:nvCxnSpPr>
        <p:spPr>
          <a:xfrm flipV="1">
            <a:off x="5390536" y="1562078"/>
            <a:ext cx="304800" cy="2482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C22734B-19E2-CA74-8EE9-C95A86E1A74D}"/>
              </a:ext>
            </a:extLst>
          </p:cNvPr>
          <p:cNvCxnSpPr/>
          <p:nvPr/>
        </p:nvCxnSpPr>
        <p:spPr>
          <a:xfrm>
            <a:off x="5542936" y="1667776"/>
            <a:ext cx="152400" cy="1425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011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524000" y="6096000"/>
            <a:ext cx="8839200" cy="715962"/>
          </a:xfrm>
        </p:spPr>
        <p:txBody>
          <a:bodyPr>
            <a:normAutofit fontScale="90000"/>
          </a:bodyPr>
          <a:lstStyle/>
          <a:p>
            <a:pPr algn="l"/>
            <a:r>
              <a:rPr lang="en-GB" dirty="0"/>
              <a:t>Ancient Beech Pollards – </a:t>
            </a:r>
            <a:r>
              <a:rPr lang="en-GB" sz="3600" dirty="0"/>
              <a:t>SSSI, thin sandy soils</a:t>
            </a:r>
            <a:endParaRPr lang="en-GB" dirty="0"/>
          </a:p>
        </p:txBody>
      </p:sp>
      <p:pic>
        <p:nvPicPr>
          <p:cNvPr id="2050" name="Picture 2" descr="G:\Photographs\Photo_Competition_Pictures\ancient_trees_160.jpg"/>
          <p:cNvPicPr>
            <a:picLocks noChangeAspect="1" noChangeArrowheads="1"/>
          </p:cNvPicPr>
          <p:nvPr/>
        </p:nvPicPr>
        <p:blipFill>
          <a:blip r:embed="rId3" cstate="print"/>
          <a:srcRect/>
          <a:stretch>
            <a:fillRect/>
          </a:stretch>
        </p:blipFill>
        <p:spPr bwMode="auto">
          <a:xfrm>
            <a:off x="1524000" y="0"/>
            <a:ext cx="4114800" cy="6172200"/>
          </a:xfrm>
          <a:prstGeom prst="rect">
            <a:avLst/>
          </a:prstGeom>
          <a:noFill/>
        </p:spPr>
      </p:pic>
      <p:pic>
        <p:nvPicPr>
          <p:cNvPr id="10242" name="Picture 2" descr="G:\Photographs\2006_November_25_Digitalcamera\Burnham_Beeches_CIMG1531.JPG"/>
          <p:cNvPicPr>
            <a:picLocks noChangeAspect="1" noChangeArrowheads="1"/>
          </p:cNvPicPr>
          <p:nvPr/>
        </p:nvPicPr>
        <p:blipFill>
          <a:blip r:embed="rId4" cstate="print"/>
          <a:srcRect/>
          <a:stretch>
            <a:fillRect/>
          </a:stretch>
        </p:blipFill>
        <p:spPr bwMode="auto">
          <a:xfrm>
            <a:off x="5638800" y="-25400"/>
            <a:ext cx="4648200" cy="619760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G:\Photographs\2010_May_12_digitalcamera\Burnham_Beeches_bore_hole_BB32 - CIMG4409.JPG"/>
          <p:cNvPicPr>
            <a:picLocks noChangeAspect="1" noChangeArrowheads="1"/>
          </p:cNvPicPr>
          <p:nvPr/>
        </p:nvPicPr>
        <p:blipFill>
          <a:blip r:embed="rId3" cstate="print"/>
          <a:srcRect b="8889"/>
          <a:stretch>
            <a:fillRect/>
          </a:stretch>
        </p:blipFill>
        <p:spPr bwMode="auto">
          <a:xfrm>
            <a:off x="1524000" y="0"/>
            <a:ext cx="9144000" cy="6248400"/>
          </a:xfrm>
          <a:prstGeom prst="rect">
            <a:avLst/>
          </a:prstGeom>
          <a:noFill/>
        </p:spPr>
      </p:pic>
      <p:sp>
        <p:nvSpPr>
          <p:cNvPr id="20483" name="TextBox 2"/>
          <p:cNvSpPr txBox="1">
            <a:spLocks noChangeArrowheads="1"/>
          </p:cNvSpPr>
          <p:nvPr/>
        </p:nvSpPr>
        <p:spPr bwMode="auto">
          <a:xfrm>
            <a:off x="2286001" y="2560639"/>
            <a:ext cx="2969339" cy="461665"/>
          </a:xfrm>
          <a:prstGeom prst="rect">
            <a:avLst/>
          </a:prstGeom>
          <a:noFill/>
          <a:ln w="9525">
            <a:noFill/>
            <a:miter lim="800000"/>
            <a:headEnd/>
            <a:tailEnd/>
          </a:ln>
        </p:spPr>
        <p:txBody>
          <a:bodyPr wrap="none">
            <a:spAutoFit/>
          </a:bodyPr>
          <a:lstStyle/>
          <a:p>
            <a:r>
              <a:rPr lang="en-US" sz="2400" b="1">
                <a:solidFill>
                  <a:srgbClr val="FFFF00"/>
                </a:solidFill>
              </a:rPr>
              <a:t>Sir Henry Peak’s Drive</a:t>
            </a:r>
            <a:endParaRPr lang="en-GB" sz="2400" b="1">
              <a:solidFill>
                <a:srgbClr val="FFFF00"/>
              </a:solidFill>
            </a:endParaRPr>
          </a:p>
        </p:txBody>
      </p:sp>
      <p:sp>
        <p:nvSpPr>
          <p:cNvPr id="20484" name="TextBox 3"/>
          <p:cNvSpPr txBox="1">
            <a:spLocks noChangeArrowheads="1"/>
          </p:cNvSpPr>
          <p:nvPr/>
        </p:nvSpPr>
        <p:spPr bwMode="auto">
          <a:xfrm>
            <a:off x="6675439" y="1387476"/>
            <a:ext cx="2605329" cy="830997"/>
          </a:xfrm>
          <a:prstGeom prst="rect">
            <a:avLst/>
          </a:prstGeom>
          <a:noFill/>
          <a:ln w="9525">
            <a:noFill/>
            <a:miter lim="800000"/>
            <a:headEnd/>
            <a:tailEnd/>
          </a:ln>
        </p:spPr>
        <p:txBody>
          <a:bodyPr wrap="none">
            <a:spAutoFit/>
          </a:bodyPr>
          <a:lstStyle/>
          <a:p>
            <a:r>
              <a:rPr lang="en-US" sz="2400" b="1" dirty="0">
                <a:solidFill>
                  <a:srgbClr val="FFFF00"/>
                </a:solidFill>
              </a:rPr>
              <a:t>Water Observation</a:t>
            </a:r>
          </a:p>
          <a:p>
            <a:r>
              <a:rPr lang="en-US" sz="2400" b="1" dirty="0">
                <a:solidFill>
                  <a:srgbClr val="FFFF00"/>
                </a:solidFill>
              </a:rPr>
              <a:t> borehole BB32</a:t>
            </a:r>
            <a:endParaRPr lang="en-GB" sz="2400" b="1" dirty="0">
              <a:solidFill>
                <a:srgbClr val="FFFF00"/>
              </a:solidFill>
            </a:endParaRPr>
          </a:p>
        </p:txBody>
      </p:sp>
      <p:sp>
        <p:nvSpPr>
          <p:cNvPr id="6" name="Oval 5"/>
          <p:cNvSpPr/>
          <p:nvPr/>
        </p:nvSpPr>
        <p:spPr>
          <a:xfrm>
            <a:off x="6934200" y="2362200"/>
            <a:ext cx="1371600" cy="3352800"/>
          </a:xfrm>
          <a:prstGeom prst="ellipse">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6"/>
          <p:cNvSpPr>
            <a:spLocks noGrp="1"/>
          </p:cNvSpPr>
          <p:nvPr>
            <p:ph type="title" idx="4294967295"/>
          </p:nvPr>
        </p:nvSpPr>
        <p:spPr>
          <a:xfrm>
            <a:off x="1524000" y="6294438"/>
            <a:ext cx="8229600" cy="487362"/>
          </a:xfrm>
        </p:spPr>
        <p:txBody>
          <a:bodyPr>
            <a:normAutofit fontScale="90000"/>
          </a:bodyPr>
          <a:lstStyle/>
          <a:p>
            <a:pPr algn="l"/>
            <a:r>
              <a:rPr lang="en-GB" dirty="0"/>
              <a:t>Water observation bore holes</a:t>
            </a:r>
          </a:p>
        </p:txBody>
      </p:sp>
      <p:pic>
        <p:nvPicPr>
          <p:cNvPr id="2" name="Picture 2" descr="G:\Photographs\2011_July_2_BurnhamBeeches\Burnham_Beeches_CIMG6911.JPG">
            <a:extLst>
              <a:ext uri="{FF2B5EF4-FFF2-40B4-BE49-F238E27FC236}">
                <a16:creationId xmlns:a16="http://schemas.microsoft.com/office/drawing/2014/main" id="{26544765-A105-C549-57C2-C2F10C7A12B5}"/>
              </a:ext>
            </a:extLst>
          </p:cNvPr>
          <p:cNvPicPr>
            <a:picLocks noChangeAspect="1" noChangeArrowheads="1"/>
          </p:cNvPicPr>
          <p:nvPr/>
        </p:nvPicPr>
        <p:blipFill>
          <a:blip r:embed="rId4" cstate="print"/>
          <a:srcRect l="26471" t="15441" b="3295"/>
          <a:stretch>
            <a:fillRect/>
          </a:stretch>
        </p:blipFill>
        <p:spPr bwMode="auto">
          <a:xfrm>
            <a:off x="1766199" y="381000"/>
            <a:ext cx="3826565" cy="5638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P spid="6" grpId="0" animBg="1"/>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4B413A9D-87FB-4DBF-8BF8-25A7FE7AB438}"/>
              </a:ext>
            </a:extLst>
          </p:cNvPr>
          <p:cNvSpPr>
            <a:spLocks noGrp="1"/>
          </p:cNvSpPr>
          <p:nvPr>
            <p:ph type="title"/>
          </p:nvPr>
        </p:nvSpPr>
        <p:spPr>
          <a:xfrm>
            <a:off x="1981200" y="274638"/>
            <a:ext cx="8229600" cy="715962"/>
          </a:xfrm>
        </p:spPr>
        <p:txBody>
          <a:bodyPr/>
          <a:lstStyle/>
          <a:p>
            <a:pPr algn="l" eaLnBrk="1" hangingPunct="1"/>
            <a:r>
              <a:rPr lang="en-US" altLang="en-US"/>
              <a:t>Hydrology the Basics</a:t>
            </a:r>
            <a:endParaRPr lang="en-GB" altLang="en-US"/>
          </a:p>
        </p:txBody>
      </p:sp>
      <p:pic>
        <p:nvPicPr>
          <p:cNvPr id="4099" name="Picture 2">
            <a:extLst>
              <a:ext uri="{FF2B5EF4-FFF2-40B4-BE49-F238E27FC236}">
                <a16:creationId xmlns:a16="http://schemas.microsoft.com/office/drawing/2014/main" id="{A0FA062D-C110-B3CE-4F1D-C4D056A1E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066800"/>
            <a:ext cx="30289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lowchart: Merge 4">
            <a:extLst>
              <a:ext uri="{FF2B5EF4-FFF2-40B4-BE49-F238E27FC236}">
                <a16:creationId xmlns:a16="http://schemas.microsoft.com/office/drawing/2014/main" id="{DA1B7F44-7720-E5BF-AF52-7A151F85CCFE}"/>
              </a:ext>
            </a:extLst>
          </p:cNvPr>
          <p:cNvSpPr/>
          <p:nvPr/>
        </p:nvSpPr>
        <p:spPr>
          <a:xfrm>
            <a:off x="5183189" y="3424238"/>
            <a:ext cx="300037" cy="355600"/>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7" name="Straight Connector 6">
            <a:extLst>
              <a:ext uri="{FF2B5EF4-FFF2-40B4-BE49-F238E27FC236}">
                <a16:creationId xmlns:a16="http://schemas.microsoft.com/office/drawing/2014/main" id="{2E2520C8-DAF0-95F2-F3E4-18A484023E9E}"/>
              </a:ext>
            </a:extLst>
          </p:cNvPr>
          <p:cNvCxnSpPr/>
          <p:nvPr/>
        </p:nvCxnSpPr>
        <p:spPr>
          <a:xfrm>
            <a:off x="5087938" y="3765550"/>
            <a:ext cx="46355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102" name="Picture 3">
            <a:extLst>
              <a:ext uri="{FF2B5EF4-FFF2-40B4-BE49-F238E27FC236}">
                <a16:creationId xmlns:a16="http://schemas.microsoft.com/office/drawing/2014/main" id="{53158ECD-01AE-1867-F1C6-9403C4D10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6450" y="1219201"/>
            <a:ext cx="4781550"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TextBox 23">
            <a:extLst>
              <a:ext uri="{FF2B5EF4-FFF2-40B4-BE49-F238E27FC236}">
                <a16:creationId xmlns:a16="http://schemas.microsoft.com/office/drawing/2014/main" id="{D07B09B7-6352-456D-7807-225E6286F429}"/>
              </a:ext>
            </a:extLst>
          </p:cNvPr>
          <p:cNvSpPr txBox="1">
            <a:spLocks noChangeArrowheads="1"/>
          </p:cNvSpPr>
          <p:nvPr/>
        </p:nvSpPr>
        <p:spPr bwMode="auto">
          <a:xfrm>
            <a:off x="5029201" y="3810000"/>
            <a:ext cx="1355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Water table</a:t>
            </a:r>
            <a:endParaRPr lang="en-GB" altLang="en-US" sz="1800">
              <a:latin typeface="Arial" panose="020B0604020202020204" pitchFamily="34" charset="0"/>
            </a:endParaRPr>
          </a:p>
        </p:txBody>
      </p:sp>
      <p:sp>
        <p:nvSpPr>
          <p:cNvPr id="4104" name="TextBox 8">
            <a:extLst>
              <a:ext uri="{FF2B5EF4-FFF2-40B4-BE49-F238E27FC236}">
                <a16:creationId xmlns:a16="http://schemas.microsoft.com/office/drawing/2014/main" id="{F7B869CD-D5DD-05DA-BBDA-02F885675A3C}"/>
              </a:ext>
            </a:extLst>
          </p:cNvPr>
          <p:cNvSpPr txBox="1">
            <a:spLocks noChangeArrowheads="1"/>
          </p:cNvSpPr>
          <p:nvPr/>
        </p:nvSpPr>
        <p:spPr bwMode="auto">
          <a:xfrm>
            <a:off x="1752600" y="5410201"/>
            <a:ext cx="88534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During summer – less rain, more evaporation, take-up by plants – water levels fall </a:t>
            </a:r>
          </a:p>
          <a:p>
            <a:pPr eaLnBrk="1" hangingPunct="1">
              <a:spcBef>
                <a:spcPct val="0"/>
              </a:spcBef>
              <a:buFontTx/>
              <a:buNone/>
            </a:pPr>
            <a:endParaRPr lang="en-US" altLang="en-US" sz="1800" dirty="0">
              <a:latin typeface="Arial" panose="020B0604020202020204" pitchFamily="34" charset="0"/>
            </a:endParaRPr>
          </a:p>
          <a:p>
            <a:pPr eaLnBrk="1" hangingPunct="1">
              <a:spcBef>
                <a:spcPct val="0"/>
              </a:spcBef>
              <a:buFontTx/>
              <a:buNone/>
            </a:pPr>
            <a:r>
              <a:rPr lang="en-US" altLang="en-US" sz="1800" dirty="0">
                <a:latin typeface="Arial" panose="020B0604020202020204" pitchFamily="34" charset="0"/>
              </a:rPr>
              <a:t>During winter – more rain, less evaporation, reduced plant take-up – water levels rise</a:t>
            </a:r>
            <a:endParaRPr lang="en-GB" altLang="en-US" sz="1800" dirty="0">
              <a:latin typeface="Arial" panose="020B0604020202020204" pitchFamily="34" charset="0"/>
            </a:endParaRPr>
          </a:p>
        </p:txBody>
      </p:sp>
      <p:sp>
        <p:nvSpPr>
          <p:cNvPr id="4105" name="TextBox 9">
            <a:extLst>
              <a:ext uri="{FF2B5EF4-FFF2-40B4-BE49-F238E27FC236}">
                <a16:creationId xmlns:a16="http://schemas.microsoft.com/office/drawing/2014/main" id="{73C1231B-9107-BBCB-0241-D1A03C9E7CEE}"/>
              </a:ext>
            </a:extLst>
          </p:cNvPr>
          <p:cNvSpPr txBox="1">
            <a:spLocks noChangeArrowheads="1"/>
          </p:cNvSpPr>
          <p:nvPr/>
        </p:nvSpPr>
        <p:spPr bwMode="auto">
          <a:xfrm>
            <a:off x="3352800" y="6248400"/>
            <a:ext cx="5284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latin typeface="Arial" panose="020B0604020202020204" pitchFamily="34" charset="0"/>
              </a:rPr>
              <a:t>more run-off, bogy areas and springs more active </a:t>
            </a:r>
            <a:endParaRPr lang="en-GB" altLang="en-US" sz="18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 grpId="0"/>
      <p:bldP spid="410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cstate="print"/>
          <a:srcRect l="4367" r="29335" b="23985"/>
          <a:stretch>
            <a:fillRect/>
          </a:stretch>
        </p:blipFill>
        <p:spPr bwMode="auto">
          <a:xfrm>
            <a:off x="1608138" y="76200"/>
            <a:ext cx="4868863" cy="4724400"/>
          </a:xfrm>
          <a:prstGeom prst="rect">
            <a:avLst/>
          </a:prstGeom>
          <a:noFill/>
          <a:ln w="9525">
            <a:noFill/>
            <a:miter lim="800000"/>
            <a:headEnd/>
            <a:tailEnd/>
          </a:ln>
        </p:spPr>
      </p:pic>
      <p:sp>
        <p:nvSpPr>
          <p:cNvPr id="22531" name="TextBox 4"/>
          <p:cNvSpPr txBox="1">
            <a:spLocks noChangeArrowheads="1"/>
          </p:cNvSpPr>
          <p:nvPr/>
        </p:nvSpPr>
        <p:spPr bwMode="auto">
          <a:xfrm>
            <a:off x="7434264" y="25401"/>
            <a:ext cx="3233737" cy="276999"/>
          </a:xfrm>
          <a:prstGeom prst="rect">
            <a:avLst/>
          </a:prstGeom>
          <a:solidFill>
            <a:schemeClr val="bg1"/>
          </a:solidFill>
          <a:ln w="9525">
            <a:noFill/>
            <a:miter lim="800000"/>
            <a:headEnd/>
            <a:tailEnd/>
          </a:ln>
        </p:spPr>
        <p:txBody>
          <a:bodyPr>
            <a:spAutoFit/>
          </a:bodyPr>
          <a:lstStyle/>
          <a:p>
            <a:endParaRPr lang="en-GB" sz="1200" dirty="0"/>
          </a:p>
        </p:txBody>
      </p:sp>
      <p:sp>
        <p:nvSpPr>
          <p:cNvPr id="6" name="Freeform 5"/>
          <p:cNvSpPr/>
          <p:nvPr/>
        </p:nvSpPr>
        <p:spPr>
          <a:xfrm>
            <a:off x="3743326" y="4076701"/>
            <a:ext cx="1038225" cy="627063"/>
          </a:xfrm>
          <a:custGeom>
            <a:avLst/>
            <a:gdLst>
              <a:gd name="connsiteX0" fmla="*/ 95534 w 1037229"/>
              <a:gd name="connsiteY0" fmla="*/ 27296 h 627797"/>
              <a:gd name="connsiteX1" fmla="*/ 0 w 1037229"/>
              <a:gd name="connsiteY1" fmla="*/ 232012 h 627797"/>
              <a:gd name="connsiteX2" fmla="*/ 122829 w 1037229"/>
              <a:gd name="connsiteY2" fmla="*/ 504968 h 627797"/>
              <a:gd name="connsiteX3" fmla="*/ 122829 w 1037229"/>
              <a:gd name="connsiteY3" fmla="*/ 504968 h 627797"/>
              <a:gd name="connsiteX4" fmla="*/ 109182 w 1037229"/>
              <a:gd name="connsiteY4" fmla="*/ 627797 h 627797"/>
              <a:gd name="connsiteX5" fmla="*/ 559558 w 1037229"/>
              <a:gd name="connsiteY5" fmla="*/ 627797 h 627797"/>
              <a:gd name="connsiteX6" fmla="*/ 709683 w 1037229"/>
              <a:gd name="connsiteY6" fmla="*/ 532263 h 627797"/>
              <a:gd name="connsiteX7" fmla="*/ 655092 w 1037229"/>
              <a:gd name="connsiteY7" fmla="*/ 300251 h 627797"/>
              <a:gd name="connsiteX8" fmla="*/ 955343 w 1037229"/>
              <a:gd name="connsiteY8" fmla="*/ 232012 h 627797"/>
              <a:gd name="connsiteX9" fmla="*/ 1037229 w 1037229"/>
              <a:gd name="connsiteY9" fmla="*/ 204717 h 627797"/>
              <a:gd name="connsiteX10" fmla="*/ 968991 w 1037229"/>
              <a:gd name="connsiteY10" fmla="*/ 0 h 627797"/>
              <a:gd name="connsiteX11" fmla="*/ 95534 w 1037229"/>
              <a:gd name="connsiteY11" fmla="*/ 27296 h 62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229" h="627797">
                <a:moveTo>
                  <a:pt x="95534" y="27296"/>
                </a:moveTo>
                <a:lnTo>
                  <a:pt x="0" y="232012"/>
                </a:lnTo>
                <a:lnTo>
                  <a:pt x="122829" y="504968"/>
                </a:lnTo>
                <a:lnTo>
                  <a:pt x="122829" y="504968"/>
                </a:lnTo>
                <a:lnTo>
                  <a:pt x="109182" y="627797"/>
                </a:lnTo>
                <a:lnTo>
                  <a:pt x="559558" y="627797"/>
                </a:lnTo>
                <a:lnTo>
                  <a:pt x="709683" y="532263"/>
                </a:lnTo>
                <a:lnTo>
                  <a:pt x="655092" y="300251"/>
                </a:lnTo>
                <a:lnTo>
                  <a:pt x="955343" y="232012"/>
                </a:lnTo>
                <a:lnTo>
                  <a:pt x="1037229" y="204717"/>
                </a:lnTo>
                <a:lnTo>
                  <a:pt x="968991" y="0"/>
                </a:lnTo>
                <a:lnTo>
                  <a:pt x="95534" y="27296"/>
                </a:lnTo>
                <a:close/>
              </a:path>
            </a:pathLst>
          </a:custGeom>
          <a:blipFill dpi="0" rotWithShape="1">
            <a:blip r:embed="rId4" cstate="print">
              <a:alphaModFix amt="53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8" name="Freeform 7"/>
          <p:cNvSpPr/>
          <p:nvPr/>
        </p:nvSpPr>
        <p:spPr>
          <a:xfrm>
            <a:off x="2441575" y="98426"/>
            <a:ext cx="3954462" cy="2703513"/>
          </a:xfrm>
          <a:custGeom>
            <a:avLst/>
            <a:gdLst>
              <a:gd name="connsiteX0" fmla="*/ 376517 w 3953435"/>
              <a:gd name="connsiteY0" fmla="*/ 0 h 2393576"/>
              <a:gd name="connsiteX1" fmla="*/ 134470 w 3953435"/>
              <a:gd name="connsiteY1" fmla="*/ 551329 h 2393576"/>
              <a:gd name="connsiteX2" fmla="*/ 0 w 3953435"/>
              <a:gd name="connsiteY2" fmla="*/ 927847 h 2393576"/>
              <a:gd name="connsiteX3" fmla="*/ 228600 w 3953435"/>
              <a:gd name="connsiteY3" fmla="*/ 1237129 h 2393576"/>
              <a:gd name="connsiteX4" fmla="*/ 443753 w 3953435"/>
              <a:gd name="connsiteY4" fmla="*/ 1479176 h 2393576"/>
              <a:gd name="connsiteX5" fmla="*/ 712694 w 3953435"/>
              <a:gd name="connsiteY5" fmla="*/ 1909482 h 2393576"/>
              <a:gd name="connsiteX6" fmla="*/ 1035423 w 3953435"/>
              <a:gd name="connsiteY6" fmla="*/ 1990164 h 2393576"/>
              <a:gd name="connsiteX7" fmla="*/ 1358153 w 3953435"/>
              <a:gd name="connsiteY7" fmla="*/ 2205317 h 2393576"/>
              <a:gd name="connsiteX8" fmla="*/ 1788458 w 3953435"/>
              <a:gd name="connsiteY8" fmla="*/ 2286000 h 2393576"/>
              <a:gd name="connsiteX9" fmla="*/ 1842247 w 3953435"/>
              <a:gd name="connsiteY9" fmla="*/ 2259106 h 2393576"/>
              <a:gd name="connsiteX10" fmla="*/ 2286000 w 3953435"/>
              <a:gd name="connsiteY10" fmla="*/ 2393576 h 2393576"/>
              <a:gd name="connsiteX11" fmla="*/ 3281082 w 3953435"/>
              <a:gd name="connsiteY11" fmla="*/ 2003612 h 2393576"/>
              <a:gd name="connsiteX12" fmla="*/ 3563470 w 3953435"/>
              <a:gd name="connsiteY12" fmla="*/ 1694329 h 2393576"/>
              <a:gd name="connsiteX13" fmla="*/ 3738282 w 3953435"/>
              <a:gd name="connsiteY13" fmla="*/ 1438835 h 2393576"/>
              <a:gd name="connsiteX14" fmla="*/ 3738282 w 3953435"/>
              <a:gd name="connsiteY14" fmla="*/ 1438835 h 2393576"/>
              <a:gd name="connsiteX15" fmla="*/ 3899647 w 3953435"/>
              <a:gd name="connsiteY15" fmla="*/ 1398494 h 2393576"/>
              <a:gd name="connsiteX16" fmla="*/ 3899647 w 3953435"/>
              <a:gd name="connsiteY16" fmla="*/ 1398494 h 2393576"/>
              <a:gd name="connsiteX17" fmla="*/ 3953435 w 3953435"/>
              <a:gd name="connsiteY17" fmla="*/ 995082 h 2393576"/>
              <a:gd name="connsiteX18" fmla="*/ 3765176 w 3953435"/>
              <a:gd name="connsiteY18" fmla="*/ 524435 h 2393576"/>
              <a:gd name="connsiteX19" fmla="*/ 3644153 w 3953435"/>
              <a:gd name="connsiteY19" fmla="*/ 0 h 2393576"/>
              <a:gd name="connsiteX20" fmla="*/ 3644153 w 3953435"/>
              <a:gd name="connsiteY20" fmla="*/ 0 h 2393576"/>
              <a:gd name="connsiteX0" fmla="*/ 376517 w 3953435"/>
              <a:gd name="connsiteY0" fmla="*/ 0 h 2702859"/>
              <a:gd name="connsiteX1" fmla="*/ 134470 w 3953435"/>
              <a:gd name="connsiteY1" fmla="*/ 551329 h 2702859"/>
              <a:gd name="connsiteX2" fmla="*/ 0 w 3953435"/>
              <a:gd name="connsiteY2" fmla="*/ 927847 h 2702859"/>
              <a:gd name="connsiteX3" fmla="*/ 228600 w 3953435"/>
              <a:gd name="connsiteY3" fmla="*/ 1237129 h 2702859"/>
              <a:gd name="connsiteX4" fmla="*/ 443753 w 3953435"/>
              <a:gd name="connsiteY4" fmla="*/ 1479176 h 2702859"/>
              <a:gd name="connsiteX5" fmla="*/ 712694 w 3953435"/>
              <a:gd name="connsiteY5" fmla="*/ 1909482 h 2702859"/>
              <a:gd name="connsiteX6" fmla="*/ 1035423 w 3953435"/>
              <a:gd name="connsiteY6" fmla="*/ 1990164 h 2702859"/>
              <a:gd name="connsiteX7" fmla="*/ 1358153 w 3953435"/>
              <a:gd name="connsiteY7" fmla="*/ 2205317 h 2702859"/>
              <a:gd name="connsiteX8" fmla="*/ 1411941 w 3953435"/>
              <a:gd name="connsiteY8" fmla="*/ 2702859 h 2702859"/>
              <a:gd name="connsiteX9" fmla="*/ 1842247 w 3953435"/>
              <a:gd name="connsiteY9" fmla="*/ 2259106 h 2702859"/>
              <a:gd name="connsiteX10" fmla="*/ 2286000 w 3953435"/>
              <a:gd name="connsiteY10" fmla="*/ 2393576 h 2702859"/>
              <a:gd name="connsiteX11" fmla="*/ 3281082 w 3953435"/>
              <a:gd name="connsiteY11" fmla="*/ 2003612 h 2702859"/>
              <a:gd name="connsiteX12" fmla="*/ 3563470 w 3953435"/>
              <a:gd name="connsiteY12" fmla="*/ 1694329 h 2702859"/>
              <a:gd name="connsiteX13" fmla="*/ 3738282 w 3953435"/>
              <a:gd name="connsiteY13" fmla="*/ 1438835 h 2702859"/>
              <a:gd name="connsiteX14" fmla="*/ 3738282 w 3953435"/>
              <a:gd name="connsiteY14" fmla="*/ 1438835 h 2702859"/>
              <a:gd name="connsiteX15" fmla="*/ 3899647 w 3953435"/>
              <a:gd name="connsiteY15" fmla="*/ 1398494 h 2702859"/>
              <a:gd name="connsiteX16" fmla="*/ 3899647 w 3953435"/>
              <a:gd name="connsiteY16" fmla="*/ 1398494 h 2702859"/>
              <a:gd name="connsiteX17" fmla="*/ 3953435 w 3953435"/>
              <a:gd name="connsiteY17" fmla="*/ 995082 h 2702859"/>
              <a:gd name="connsiteX18" fmla="*/ 3765176 w 3953435"/>
              <a:gd name="connsiteY18" fmla="*/ 524435 h 2702859"/>
              <a:gd name="connsiteX19" fmla="*/ 3644153 w 3953435"/>
              <a:gd name="connsiteY19" fmla="*/ 0 h 2702859"/>
              <a:gd name="connsiteX20" fmla="*/ 3644153 w 3953435"/>
              <a:gd name="connsiteY20" fmla="*/ 0 h 2702859"/>
              <a:gd name="connsiteX0" fmla="*/ 376517 w 3953435"/>
              <a:gd name="connsiteY0" fmla="*/ 0 h 2702859"/>
              <a:gd name="connsiteX1" fmla="*/ 134470 w 3953435"/>
              <a:gd name="connsiteY1" fmla="*/ 551329 h 2702859"/>
              <a:gd name="connsiteX2" fmla="*/ 0 w 3953435"/>
              <a:gd name="connsiteY2" fmla="*/ 927847 h 2702859"/>
              <a:gd name="connsiteX3" fmla="*/ 228600 w 3953435"/>
              <a:gd name="connsiteY3" fmla="*/ 1237129 h 2702859"/>
              <a:gd name="connsiteX4" fmla="*/ 443753 w 3953435"/>
              <a:gd name="connsiteY4" fmla="*/ 1479176 h 2702859"/>
              <a:gd name="connsiteX5" fmla="*/ 712694 w 3953435"/>
              <a:gd name="connsiteY5" fmla="*/ 1909482 h 2702859"/>
              <a:gd name="connsiteX6" fmla="*/ 1035423 w 3953435"/>
              <a:gd name="connsiteY6" fmla="*/ 1990164 h 2702859"/>
              <a:gd name="connsiteX7" fmla="*/ 1358153 w 3953435"/>
              <a:gd name="connsiteY7" fmla="*/ 2205317 h 2702859"/>
              <a:gd name="connsiteX8" fmla="*/ 1411941 w 3953435"/>
              <a:gd name="connsiteY8" fmla="*/ 2702859 h 2702859"/>
              <a:gd name="connsiteX9" fmla="*/ 1842247 w 3953435"/>
              <a:gd name="connsiteY9" fmla="*/ 2339788 h 2702859"/>
              <a:gd name="connsiteX10" fmla="*/ 2286000 w 3953435"/>
              <a:gd name="connsiteY10" fmla="*/ 2393576 h 2702859"/>
              <a:gd name="connsiteX11" fmla="*/ 3281082 w 3953435"/>
              <a:gd name="connsiteY11" fmla="*/ 2003612 h 2702859"/>
              <a:gd name="connsiteX12" fmla="*/ 3563470 w 3953435"/>
              <a:gd name="connsiteY12" fmla="*/ 1694329 h 2702859"/>
              <a:gd name="connsiteX13" fmla="*/ 3738282 w 3953435"/>
              <a:gd name="connsiteY13" fmla="*/ 1438835 h 2702859"/>
              <a:gd name="connsiteX14" fmla="*/ 3738282 w 3953435"/>
              <a:gd name="connsiteY14" fmla="*/ 1438835 h 2702859"/>
              <a:gd name="connsiteX15" fmla="*/ 3899647 w 3953435"/>
              <a:gd name="connsiteY15" fmla="*/ 1398494 h 2702859"/>
              <a:gd name="connsiteX16" fmla="*/ 3899647 w 3953435"/>
              <a:gd name="connsiteY16" fmla="*/ 1398494 h 2702859"/>
              <a:gd name="connsiteX17" fmla="*/ 3953435 w 3953435"/>
              <a:gd name="connsiteY17" fmla="*/ 995082 h 2702859"/>
              <a:gd name="connsiteX18" fmla="*/ 3765176 w 3953435"/>
              <a:gd name="connsiteY18" fmla="*/ 524435 h 2702859"/>
              <a:gd name="connsiteX19" fmla="*/ 3644153 w 3953435"/>
              <a:gd name="connsiteY19" fmla="*/ 0 h 2702859"/>
              <a:gd name="connsiteX20" fmla="*/ 3644153 w 3953435"/>
              <a:gd name="connsiteY20" fmla="*/ 0 h 270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53435" h="2702859">
                <a:moveTo>
                  <a:pt x="376517" y="0"/>
                </a:moveTo>
                <a:lnTo>
                  <a:pt x="134470" y="551329"/>
                </a:lnTo>
                <a:lnTo>
                  <a:pt x="0" y="927847"/>
                </a:lnTo>
                <a:lnTo>
                  <a:pt x="228600" y="1237129"/>
                </a:lnTo>
                <a:lnTo>
                  <a:pt x="443753" y="1479176"/>
                </a:lnTo>
                <a:lnTo>
                  <a:pt x="712694" y="1909482"/>
                </a:lnTo>
                <a:lnTo>
                  <a:pt x="1035423" y="1990164"/>
                </a:lnTo>
                <a:lnTo>
                  <a:pt x="1358153" y="2205317"/>
                </a:lnTo>
                <a:lnTo>
                  <a:pt x="1411941" y="2702859"/>
                </a:lnTo>
                <a:lnTo>
                  <a:pt x="1842247" y="2339788"/>
                </a:lnTo>
                <a:lnTo>
                  <a:pt x="2286000" y="2393576"/>
                </a:lnTo>
                <a:lnTo>
                  <a:pt x="3281082" y="2003612"/>
                </a:lnTo>
                <a:lnTo>
                  <a:pt x="3563470" y="1694329"/>
                </a:lnTo>
                <a:lnTo>
                  <a:pt x="3738282" y="1438835"/>
                </a:lnTo>
                <a:lnTo>
                  <a:pt x="3738282" y="1438835"/>
                </a:lnTo>
                <a:lnTo>
                  <a:pt x="3899647" y="1398494"/>
                </a:lnTo>
                <a:lnTo>
                  <a:pt x="3899647" y="1398494"/>
                </a:lnTo>
                <a:lnTo>
                  <a:pt x="3953435" y="995082"/>
                </a:lnTo>
                <a:lnTo>
                  <a:pt x="3765176" y="524435"/>
                </a:lnTo>
                <a:lnTo>
                  <a:pt x="3644153" y="0"/>
                </a:lnTo>
                <a:lnTo>
                  <a:pt x="3644153" y="0"/>
                </a:lnTo>
              </a:path>
            </a:pathLst>
          </a:custGeom>
          <a:ln w="41275">
            <a:solidFill>
              <a:srgbClr val="00B050"/>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sp>
        <p:nvSpPr>
          <p:cNvPr id="9" name="TextBox 8"/>
          <p:cNvSpPr txBox="1"/>
          <p:nvPr/>
        </p:nvSpPr>
        <p:spPr>
          <a:xfrm>
            <a:off x="2899056" y="582706"/>
            <a:ext cx="2874505" cy="523220"/>
          </a:xfrm>
          <a:prstGeom prst="rect">
            <a:avLst/>
          </a:prstGeom>
          <a:noFill/>
        </p:spPr>
        <p:txBody>
          <a:bodyPr wrap="none">
            <a:spAutoFit/>
          </a:bodyPr>
          <a:lstStyle/>
          <a:p>
            <a:pPr>
              <a:defRPr/>
            </a:pPr>
            <a:r>
              <a:rPr lang="en-US" sz="2800" b="1" dirty="0">
                <a:ln>
                  <a:solidFill>
                    <a:schemeClr val="tx1"/>
                  </a:solidFill>
                </a:ln>
                <a:solidFill>
                  <a:schemeClr val="bg1"/>
                </a:solidFill>
              </a:rPr>
              <a:t>Burnham Beeches</a:t>
            </a:r>
            <a:endParaRPr lang="en-GB" sz="2800" b="1" dirty="0">
              <a:ln>
                <a:solidFill>
                  <a:schemeClr val="tx1"/>
                </a:solidFill>
              </a:ln>
              <a:solidFill>
                <a:schemeClr val="bg1"/>
              </a:solidFill>
            </a:endParaRPr>
          </a:p>
        </p:txBody>
      </p:sp>
      <p:sp>
        <p:nvSpPr>
          <p:cNvPr id="22535" name="TextBox 9"/>
          <p:cNvSpPr txBox="1">
            <a:spLocks noChangeArrowheads="1"/>
          </p:cNvSpPr>
          <p:nvPr/>
        </p:nvSpPr>
        <p:spPr bwMode="auto">
          <a:xfrm>
            <a:off x="5178426" y="4098925"/>
            <a:ext cx="910827" cy="369332"/>
          </a:xfrm>
          <a:prstGeom prst="rect">
            <a:avLst/>
          </a:prstGeom>
          <a:noFill/>
          <a:ln w="9525">
            <a:noFill/>
            <a:miter lim="800000"/>
            <a:headEnd/>
            <a:tailEnd/>
          </a:ln>
        </p:spPr>
        <p:txBody>
          <a:bodyPr wrap="none">
            <a:spAutoFit/>
          </a:bodyPr>
          <a:lstStyle/>
          <a:p>
            <a:r>
              <a:rPr lang="en-US"/>
              <a:t>Phase 1</a:t>
            </a:r>
            <a:endParaRPr lang="en-GB"/>
          </a:p>
        </p:txBody>
      </p:sp>
      <p:cxnSp>
        <p:nvCxnSpPr>
          <p:cNvPr id="12" name="Straight Arrow Connector 11"/>
          <p:cNvCxnSpPr/>
          <p:nvPr/>
        </p:nvCxnSpPr>
        <p:spPr>
          <a:xfrm rot="10800000" flipV="1">
            <a:off x="4135437" y="4267201"/>
            <a:ext cx="1036638" cy="80963"/>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37" name="TextBox 12"/>
          <p:cNvSpPr txBox="1">
            <a:spLocks noChangeArrowheads="1"/>
          </p:cNvSpPr>
          <p:nvPr/>
        </p:nvSpPr>
        <p:spPr bwMode="auto">
          <a:xfrm>
            <a:off x="1524001" y="2355850"/>
            <a:ext cx="1351075" cy="923330"/>
          </a:xfrm>
          <a:prstGeom prst="rect">
            <a:avLst/>
          </a:prstGeom>
          <a:noFill/>
          <a:ln w="9525">
            <a:noFill/>
            <a:miter lim="800000"/>
            <a:headEnd/>
            <a:tailEnd/>
          </a:ln>
        </p:spPr>
        <p:txBody>
          <a:bodyPr wrap="none">
            <a:spAutoFit/>
          </a:bodyPr>
          <a:lstStyle/>
          <a:p>
            <a:r>
              <a:rPr lang="en-US"/>
              <a:t>Phase 2</a:t>
            </a:r>
          </a:p>
          <a:p>
            <a:r>
              <a:rPr lang="en-US"/>
              <a:t>Hunts Wood</a:t>
            </a:r>
          </a:p>
          <a:p>
            <a:r>
              <a:rPr lang="en-US"/>
              <a:t>Farm</a:t>
            </a:r>
            <a:endParaRPr lang="en-GB"/>
          </a:p>
        </p:txBody>
      </p:sp>
      <p:cxnSp>
        <p:nvCxnSpPr>
          <p:cNvPr id="14" name="Straight Arrow Connector 13"/>
          <p:cNvCxnSpPr/>
          <p:nvPr/>
        </p:nvCxnSpPr>
        <p:spPr>
          <a:xfrm>
            <a:off x="1944687" y="3217863"/>
            <a:ext cx="742950" cy="56991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39" name="TextBox 15"/>
          <p:cNvSpPr txBox="1">
            <a:spLocks noChangeArrowheads="1"/>
          </p:cNvSpPr>
          <p:nvPr/>
        </p:nvSpPr>
        <p:spPr bwMode="auto">
          <a:xfrm>
            <a:off x="5281612" y="2871789"/>
            <a:ext cx="1115818" cy="646331"/>
          </a:xfrm>
          <a:prstGeom prst="rect">
            <a:avLst/>
          </a:prstGeom>
          <a:noFill/>
          <a:ln w="9525">
            <a:noFill/>
            <a:miter lim="800000"/>
            <a:headEnd/>
            <a:tailEnd/>
          </a:ln>
        </p:spPr>
        <p:txBody>
          <a:bodyPr wrap="none">
            <a:spAutoFit/>
          </a:bodyPr>
          <a:lstStyle/>
          <a:p>
            <a:r>
              <a:rPr lang="en-US"/>
              <a:t>Phase 3</a:t>
            </a:r>
          </a:p>
          <a:p>
            <a:r>
              <a:rPr lang="en-US"/>
              <a:t>Leys Farm</a:t>
            </a:r>
            <a:endParaRPr lang="en-GB"/>
          </a:p>
        </p:txBody>
      </p:sp>
      <p:cxnSp>
        <p:nvCxnSpPr>
          <p:cNvPr id="17" name="Straight Arrow Connector 16"/>
          <p:cNvCxnSpPr/>
          <p:nvPr/>
        </p:nvCxnSpPr>
        <p:spPr>
          <a:xfrm rot="10800000" flipV="1">
            <a:off x="4619625" y="3500438"/>
            <a:ext cx="1116012" cy="33655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itle 12"/>
          <p:cNvSpPr>
            <a:spLocks noGrp="1"/>
          </p:cNvSpPr>
          <p:nvPr>
            <p:ph type="title"/>
          </p:nvPr>
        </p:nvSpPr>
        <p:spPr>
          <a:xfrm>
            <a:off x="1524000" y="5361256"/>
            <a:ext cx="8229600" cy="685800"/>
          </a:xfrm>
        </p:spPr>
        <p:txBody>
          <a:bodyPr>
            <a:normAutofit fontScale="90000"/>
          </a:bodyPr>
          <a:lstStyle/>
          <a:p>
            <a:pPr algn="l"/>
            <a:r>
              <a:rPr lang="en-GB" dirty="0"/>
              <a:t>East Burnham</a:t>
            </a:r>
            <a:br>
              <a:rPr lang="en-GB" dirty="0"/>
            </a:br>
            <a:r>
              <a:rPr lang="en-GB" dirty="0"/>
              <a:t> Quarry</a:t>
            </a:r>
          </a:p>
        </p:txBody>
      </p:sp>
      <p:grpSp>
        <p:nvGrpSpPr>
          <p:cNvPr id="20" name="Group 19"/>
          <p:cNvGrpSpPr/>
          <p:nvPr/>
        </p:nvGrpSpPr>
        <p:grpSpPr>
          <a:xfrm>
            <a:off x="6476192" y="3962400"/>
            <a:ext cx="3887009" cy="2870200"/>
            <a:chOff x="4988831" y="0"/>
            <a:chExt cx="4155169" cy="3124200"/>
          </a:xfrm>
        </p:grpSpPr>
        <p:pic>
          <p:nvPicPr>
            <p:cNvPr id="3074" name="Picture 2" descr="C:\Users\hickman\Documents\OneTouch Docs\Document.jpg"/>
            <p:cNvPicPr>
              <a:picLocks noChangeAspect="1" noChangeArrowheads="1"/>
            </p:cNvPicPr>
            <p:nvPr/>
          </p:nvPicPr>
          <p:blipFill>
            <a:blip r:embed="rId5" cstate="print"/>
            <a:srcRect/>
            <a:stretch>
              <a:fillRect/>
            </a:stretch>
          </p:blipFill>
          <p:spPr bwMode="auto">
            <a:xfrm>
              <a:off x="4988831" y="0"/>
              <a:ext cx="4155169" cy="3124200"/>
            </a:xfrm>
            <a:prstGeom prst="rect">
              <a:avLst/>
            </a:prstGeom>
            <a:noFill/>
          </p:spPr>
        </p:pic>
        <p:sp>
          <p:nvSpPr>
            <p:cNvPr id="19" name="TextBox 18"/>
            <p:cNvSpPr txBox="1"/>
            <p:nvPr/>
          </p:nvSpPr>
          <p:spPr>
            <a:xfrm>
              <a:off x="5257800" y="304801"/>
              <a:ext cx="2342824" cy="402016"/>
            </a:xfrm>
            <a:prstGeom prst="rect">
              <a:avLst/>
            </a:prstGeom>
            <a:noFill/>
          </p:spPr>
          <p:txBody>
            <a:bodyPr wrap="none" rtlCol="0">
              <a:spAutoFit/>
            </a:bodyPr>
            <a:lstStyle/>
            <a:p>
              <a:r>
                <a:rPr lang="en-US" dirty="0"/>
                <a:t>Phase 1 – 1996-2006 </a:t>
              </a:r>
              <a:endParaRPr lang="en-GB" dirty="0"/>
            </a:p>
          </p:txBody>
        </p:sp>
      </p:grpSp>
      <p:sp>
        <p:nvSpPr>
          <p:cNvPr id="21" name="TextBox 20"/>
          <p:cNvSpPr txBox="1"/>
          <p:nvPr/>
        </p:nvSpPr>
        <p:spPr>
          <a:xfrm>
            <a:off x="6476192" y="0"/>
            <a:ext cx="4107671" cy="3016210"/>
          </a:xfrm>
          <a:prstGeom prst="rect">
            <a:avLst/>
          </a:prstGeom>
          <a:noFill/>
        </p:spPr>
        <p:txBody>
          <a:bodyPr wrap="square" rtlCol="0">
            <a:spAutoFit/>
          </a:bodyPr>
          <a:lstStyle/>
          <a:p>
            <a:r>
              <a:rPr lang="en-US" sz="2000" dirty="0"/>
              <a:t>Despite strong opposition, in  1982 permission was given to extract gravels from a lower Terrace (</a:t>
            </a:r>
            <a:r>
              <a:rPr lang="en-US" sz="2000" dirty="0" err="1"/>
              <a:t>Boyn</a:t>
            </a:r>
            <a:r>
              <a:rPr lang="en-US" sz="2000" dirty="0"/>
              <a:t> Hill) south of Burnham Beeches.</a:t>
            </a:r>
          </a:p>
          <a:p>
            <a:pPr algn="just"/>
            <a:endParaRPr lang="en-US" sz="2000" dirty="0"/>
          </a:p>
          <a:p>
            <a:r>
              <a:rPr lang="en-US" dirty="0"/>
              <a:t>Concerns about impact on Burnham Beeches by lowering water table. If a </a:t>
            </a:r>
            <a:r>
              <a:rPr lang="en-GB" dirty="0"/>
              <a:t>hydraulic connection  exists. In 1988 this resulted in a </a:t>
            </a:r>
            <a:r>
              <a:rPr lang="en-US" dirty="0"/>
              <a:t>program of boreholes being drilled and monitored.</a:t>
            </a:r>
            <a:endParaRPr lang="en-GB" dirty="0"/>
          </a:p>
        </p:txBody>
      </p:sp>
      <p:pic>
        <p:nvPicPr>
          <p:cNvPr id="3" name="Picture 2">
            <a:extLst>
              <a:ext uri="{FF2B5EF4-FFF2-40B4-BE49-F238E27FC236}">
                <a16:creationId xmlns:a16="http://schemas.microsoft.com/office/drawing/2014/main" id="{1E332A1C-26AF-C326-8FCA-1CE3E0E4F08C}"/>
              </a:ext>
            </a:extLst>
          </p:cNvPr>
          <p:cNvPicPr>
            <a:picLocks noChangeAspect="1"/>
          </p:cNvPicPr>
          <p:nvPr/>
        </p:nvPicPr>
        <p:blipFill rotWithShape="1">
          <a:blip r:embed="rId6">
            <a:extLst>
              <a:ext uri="{28A0092B-C50C-407E-A947-70E740481C1C}">
                <a14:useLocalDpi xmlns:a14="http://schemas.microsoft.com/office/drawing/2010/main" val="0"/>
              </a:ext>
            </a:extLst>
          </a:blip>
          <a:srcRect b="20598"/>
          <a:stretch/>
        </p:blipFill>
        <p:spPr>
          <a:xfrm>
            <a:off x="5281613" y="3723266"/>
            <a:ext cx="5382230" cy="320517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MyDocuments\Graham\Science\Geology\BEHG_folder\BEHG_sites\Burnham_Beeches\BB44_lithological_section.jpg"/>
          <p:cNvPicPr>
            <a:picLocks noChangeAspect="1" noChangeArrowheads="1"/>
          </p:cNvPicPr>
          <p:nvPr/>
        </p:nvPicPr>
        <p:blipFill>
          <a:blip r:embed="rId3" cstate="print"/>
          <a:srcRect r="3041"/>
          <a:stretch>
            <a:fillRect/>
          </a:stretch>
        </p:blipFill>
        <p:spPr bwMode="auto">
          <a:xfrm>
            <a:off x="5808786" y="-381000"/>
            <a:ext cx="4859215" cy="7239000"/>
          </a:xfrm>
          <a:prstGeom prst="rect">
            <a:avLst/>
          </a:prstGeom>
          <a:noFill/>
        </p:spPr>
      </p:pic>
      <p:grpSp>
        <p:nvGrpSpPr>
          <p:cNvPr id="21" name="Group 20"/>
          <p:cNvGrpSpPr/>
          <p:nvPr/>
        </p:nvGrpSpPr>
        <p:grpSpPr>
          <a:xfrm>
            <a:off x="1600200" y="64541"/>
            <a:ext cx="4191000" cy="2590062"/>
            <a:chOff x="76200" y="64541"/>
            <a:chExt cx="4191000" cy="2590062"/>
          </a:xfrm>
        </p:grpSpPr>
        <p:pic>
          <p:nvPicPr>
            <p:cNvPr id="7" name="Picture 1" descr="Braided_arctic_river.jpg"/>
            <p:cNvPicPr>
              <a:picLocks noChangeAspect="1"/>
            </p:cNvPicPr>
            <p:nvPr/>
          </p:nvPicPr>
          <p:blipFill>
            <a:blip r:embed="rId4" cstate="print"/>
            <a:srcRect r="4749" b="3016"/>
            <a:stretch>
              <a:fillRect/>
            </a:stretch>
          </p:blipFill>
          <p:spPr bwMode="auto">
            <a:xfrm>
              <a:off x="76200" y="64541"/>
              <a:ext cx="2819400" cy="2590062"/>
            </a:xfrm>
            <a:prstGeom prst="rect">
              <a:avLst/>
            </a:prstGeom>
            <a:noFill/>
            <a:ln w="9525">
              <a:noFill/>
              <a:miter lim="800000"/>
              <a:headEnd/>
              <a:tailEnd/>
            </a:ln>
          </p:spPr>
        </p:pic>
        <p:sp>
          <p:nvSpPr>
            <p:cNvPr id="6" name="TextBox 5"/>
            <p:cNvSpPr txBox="1"/>
            <p:nvPr/>
          </p:nvSpPr>
          <p:spPr>
            <a:xfrm>
              <a:off x="2895600" y="762000"/>
              <a:ext cx="1371600" cy="1200329"/>
            </a:xfrm>
            <a:prstGeom prst="rect">
              <a:avLst/>
            </a:prstGeom>
            <a:solidFill>
              <a:schemeClr val="bg1"/>
            </a:solidFill>
          </p:spPr>
          <p:txBody>
            <a:bodyPr wrap="square" rtlCol="0">
              <a:spAutoFit/>
            </a:bodyPr>
            <a:lstStyle/>
            <a:p>
              <a:r>
                <a:rPr lang="en-US" dirty="0" err="1"/>
                <a:t>Winterhill</a:t>
              </a:r>
              <a:r>
                <a:rPr lang="en-US" dirty="0"/>
                <a:t> Terrace</a:t>
              </a:r>
            </a:p>
            <a:p>
              <a:r>
                <a:rPr lang="en-US" dirty="0"/>
                <a:t>Quaternary  ~0.45Ma</a:t>
              </a:r>
              <a:endParaRPr lang="en-GB" dirty="0"/>
            </a:p>
          </p:txBody>
        </p:sp>
      </p:grpSp>
      <p:grpSp>
        <p:nvGrpSpPr>
          <p:cNvPr id="22" name="Group 21"/>
          <p:cNvGrpSpPr/>
          <p:nvPr/>
        </p:nvGrpSpPr>
        <p:grpSpPr>
          <a:xfrm>
            <a:off x="1600200" y="2743200"/>
            <a:ext cx="4267200" cy="2057400"/>
            <a:chOff x="76200" y="2743200"/>
            <a:chExt cx="4267200" cy="2057400"/>
          </a:xfrm>
        </p:grpSpPr>
        <p:pic>
          <p:nvPicPr>
            <p:cNvPr id="8" name="Picture 14" descr="G:\MyDocuments\Graham\Science\Geology\BEHG_folder\BEHG_sites\Burnham_Beeches\muddy_coastal_delta.jpg"/>
            <p:cNvPicPr>
              <a:picLocks noChangeAspect="1" noChangeArrowheads="1"/>
            </p:cNvPicPr>
            <p:nvPr/>
          </p:nvPicPr>
          <p:blipFill>
            <a:blip r:embed="rId5" cstate="print"/>
            <a:srcRect/>
            <a:stretch>
              <a:fillRect/>
            </a:stretch>
          </p:blipFill>
          <p:spPr bwMode="auto">
            <a:xfrm>
              <a:off x="76200" y="2743200"/>
              <a:ext cx="2819400" cy="2057400"/>
            </a:xfrm>
            <a:prstGeom prst="rect">
              <a:avLst/>
            </a:prstGeom>
            <a:noFill/>
          </p:spPr>
        </p:pic>
        <p:sp>
          <p:nvSpPr>
            <p:cNvPr id="5" name="TextBox 4"/>
            <p:cNvSpPr txBox="1"/>
            <p:nvPr/>
          </p:nvSpPr>
          <p:spPr>
            <a:xfrm>
              <a:off x="2913185" y="2895600"/>
              <a:ext cx="1430215" cy="1200329"/>
            </a:xfrm>
            <a:prstGeom prst="rect">
              <a:avLst/>
            </a:prstGeom>
            <a:solidFill>
              <a:schemeClr val="bg1"/>
            </a:solidFill>
          </p:spPr>
          <p:txBody>
            <a:bodyPr wrap="square" rtlCol="0">
              <a:spAutoFit/>
            </a:bodyPr>
            <a:lstStyle/>
            <a:p>
              <a:r>
                <a:rPr lang="en-US" dirty="0" err="1"/>
                <a:t>Lambeth</a:t>
              </a:r>
              <a:r>
                <a:rPr lang="en-US" dirty="0"/>
                <a:t> Group</a:t>
              </a:r>
            </a:p>
            <a:p>
              <a:r>
                <a:rPr lang="en-US" dirty="0"/>
                <a:t> </a:t>
              </a:r>
              <a:r>
                <a:rPr lang="en-US" dirty="0" err="1"/>
                <a:t>Palaeocene</a:t>
              </a:r>
              <a:r>
                <a:rPr lang="en-US" dirty="0"/>
                <a:t>  56-54Ma</a:t>
              </a:r>
              <a:endParaRPr lang="en-GB" dirty="0"/>
            </a:p>
          </p:txBody>
        </p:sp>
      </p:grpSp>
      <p:grpSp>
        <p:nvGrpSpPr>
          <p:cNvPr id="23" name="Group 22"/>
          <p:cNvGrpSpPr/>
          <p:nvPr/>
        </p:nvGrpSpPr>
        <p:grpSpPr>
          <a:xfrm>
            <a:off x="1524001" y="4541838"/>
            <a:ext cx="4800599" cy="2255506"/>
            <a:chOff x="0" y="4541838"/>
            <a:chExt cx="4800599" cy="2255506"/>
          </a:xfrm>
        </p:grpSpPr>
        <p:pic>
          <p:nvPicPr>
            <p:cNvPr id="9" name="Picture 10" descr="C:\Documents and Settings\Owner\My Documents\My Web Pages\~Upper_Cretaceous_Diorama\~Upper_Cretaceous_Diorama.jpg"/>
            <p:cNvPicPr>
              <a:picLocks noChangeAspect="1" noChangeArrowheads="1"/>
            </p:cNvPicPr>
            <p:nvPr/>
          </p:nvPicPr>
          <p:blipFill>
            <a:blip r:embed="rId6" cstate="print"/>
            <a:srcRect l="4228" t="4286" r="4228" b="4286"/>
            <a:stretch>
              <a:fillRect/>
            </a:stretch>
          </p:blipFill>
          <p:spPr bwMode="auto">
            <a:xfrm>
              <a:off x="0" y="4541838"/>
              <a:ext cx="2971799" cy="2255506"/>
            </a:xfrm>
            <a:prstGeom prst="rect">
              <a:avLst/>
            </a:prstGeom>
            <a:noFill/>
          </p:spPr>
        </p:pic>
        <p:sp>
          <p:nvSpPr>
            <p:cNvPr id="4" name="TextBox 3"/>
            <p:cNvSpPr txBox="1"/>
            <p:nvPr/>
          </p:nvSpPr>
          <p:spPr>
            <a:xfrm>
              <a:off x="2971800" y="4876800"/>
              <a:ext cx="1828799" cy="923330"/>
            </a:xfrm>
            <a:prstGeom prst="rect">
              <a:avLst/>
            </a:prstGeom>
            <a:noFill/>
          </p:spPr>
          <p:txBody>
            <a:bodyPr wrap="square" rtlCol="0">
              <a:spAutoFit/>
            </a:bodyPr>
            <a:lstStyle/>
            <a:p>
              <a:r>
                <a:rPr lang="en-US" dirty="0"/>
                <a:t>Chalk – Upper Cretaceous  ~80Ma</a:t>
              </a:r>
              <a:endParaRPr lang="en-GB" dirty="0"/>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1828801" y="1371600"/>
            <a:ext cx="8541327" cy="5049982"/>
          </a:xfrm>
          <a:custGeom>
            <a:avLst/>
            <a:gdLst>
              <a:gd name="connsiteX0" fmla="*/ 0 w 8645236"/>
              <a:gd name="connsiteY0" fmla="*/ 0 h 5029200"/>
              <a:gd name="connsiteX1" fmla="*/ 498763 w 8645236"/>
              <a:gd name="connsiteY1" fmla="*/ 62345 h 5029200"/>
              <a:gd name="connsiteX2" fmla="*/ 976745 w 8645236"/>
              <a:gd name="connsiteY2" fmla="*/ 207818 h 5029200"/>
              <a:gd name="connsiteX3" fmla="*/ 1371600 w 8645236"/>
              <a:gd name="connsiteY3" fmla="*/ 519545 h 5029200"/>
              <a:gd name="connsiteX4" fmla="*/ 1537854 w 8645236"/>
              <a:gd name="connsiteY4" fmla="*/ 665018 h 5029200"/>
              <a:gd name="connsiteX5" fmla="*/ 1808018 w 8645236"/>
              <a:gd name="connsiteY5" fmla="*/ 976745 h 5029200"/>
              <a:gd name="connsiteX6" fmla="*/ 1974272 w 8645236"/>
              <a:gd name="connsiteY6" fmla="*/ 1101436 h 5029200"/>
              <a:gd name="connsiteX7" fmla="*/ 2244436 w 8645236"/>
              <a:gd name="connsiteY7" fmla="*/ 1517073 h 5029200"/>
              <a:gd name="connsiteX8" fmla="*/ 2722418 w 8645236"/>
              <a:gd name="connsiteY8" fmla="*/ 2057400 h 5029200"/>
              <a:gd name="connsiteX9" fmla="*/ 3013363 w 8645236"/>
              <a:gd name="connsiteY9" fmla="*/ 2286000 h 5029200"/>
              <a:gd name="connsiteX10" fmla="*/ 3387436 w 8645236"/>
              <a:gd name="connsiteY10" fmla="*/ 2452254 h 5029200"/>
              <a:gd name="connsiteX11" fmla="*/ 3990109 w 8645236"/>
              <a:gd name="connsiteY11" fmla="*/ 2556163 h 5029200"/>
              <a:gd name="connsiteX12" fmla="*/ 4384963 w 8645236"/>
              <a:gd name="connsiteY12" fmla="*/ 2556163 h 5029200"/>
              <a:gd name="connsiteX13" fmla="*/ 5049981 w 8645236"/>
              <a:gd name="connsiteY13" fmla="*/ 2556163 h 5029200"/>
              <a:gd name="connsiteX14" fmla="*/ 5673436 w 8645236"/>
              <a:gd name="connsiteY14" fmla="*/ 2660073 h 5029200"/>
              <a:gd name="connsiteX15" fmla="*/ 6380018 w 8645236"/>
              <a:gd name="connsiteY15" fmla="*/ 2888673 h 5029200"/>
              <a:gd name="connsiteX16" fmla="*/ 6858000 w 8645236"/>
              <a:gd name="connsiteY16" fmla="*/ 2847109 h 5029200"/>
              <a:gd name="connsiteX17" fmla="*/ 7273636 w 8645236"/>
              <a:gd name="connsiteY17" fmla="*/ 2743200 h 5029200"/>
              <a:gd name="connsiteX18" fmla="*/ 7876309 w 8645236"/>
              <a:gd name="connsiteY18" fmla="*/ 2784763 h 5029200"/>
              <a:gd name="connsiteX19" fmla="*/ 8250381 w 8645236"/>
              <a:gd name="connsiteY19" fmla="*/ 2847109 h 5029200"/>
              <a:gd name="connsiteX20" fmla="*/ 8624454 w 8645236"/>
              <a:gd name="connsiteY20" fmla="*/ 2847109 h 5029200"/>
              <a:gd name="connsiteX21" fmla="*/ 8645236 w 8645236"/>
              <a:gd name="connsiteY21" fmla="*/ 4966854 h 5029200"/>
              <a:gd name="connsiteX22" fmla="*/ 103909 w 8645236"/>
              <a:gd name="connsiteY22" fmla="*/ 5029200 h 5029200"/>
              <a:gd name="connsiteX23" fmla="*/ 103909 w 8645236"/>
              <a:gd name="connsiteY23" fmla="*/ 83127 h 5029200"/>
              <a:gd name="connsiteX24" fmla="*/ 103909 w 8645236"/>
              <a:gd name="connsiteY24" fmla="*/ 83127 h 5029200"/>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754091 w 8541327"/>
              <a:gd name="connsiteY16" fmla="*/ 2867891 h 5049982"/>
              <a:gd name="connsiteX17" fmla="*/ 7169727 w 8541327"/>
              <a:gd name="connsiteY17" fmla="*/ 2763982 h 5049982"/>
              <a:gd name="connsiteX18" fmla="*/ 7772400 w 8541327"/>
              <a:gd name="connsiteY18" fmla="*/ 2805545 h 5049982"/>
              <a:gd name="connsiteX19" fmla="*/ 8146472 w 8541327"/>
              <a:gd name="connsiteY19" fmla="*/ 2867891 h 5049982"/>
              <a:gd name="connsiteX20" fmla="*/ 8520545 w 8541327"/>
              <a:gd name="connsiteY20" fmla="*/ 2867891 h 5049982"/>
              <a:gd name="connsiteX21" fmla="*/ 8541327 w 8541327"/>
              <a:gd name="connsiteY21" fmla="*/ 4987636 h 5049982"/>
              <a:gd name="connsiteX22" fmla="*/ 0 w 8541327"/>
              <a:gd name="connsiteY22" fmla="*/ 5049982 h 5049982"/>
              <a:gd name="connsiteX23" fmla="*/ 0 w 8541327"/>
              <a:gd name="connsiteY23" fmla="*/ 103909 h 5049982"/>
              <a:gd name="connsiteX24" fmla="*/ 0 w 8541327"/>
              <a:gd name="connsiteY24" fmla="*/ 103909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754091 w 8541327"/>
              <a:gd name="connsiteY16" fmla="*/ 2867891 h 5049982"/>
              <a:gd name="connsiteX17" fmla="*/ 7169727 w 8541327"/>
              <a:gd name="connsiteY17" fmla="*/ 2763982 h 5049982"/>
              <a:gd name="connsiteX18" fmla="*/ 7772400 w 8541327"/>
              <a:gd name="connsiteY18" fmla="*/ 2805545 h 5049982"/>
              <a:gd name="connsiteX19" fmla="*/ 8146472 w 8541327"/>
              <a:gd name="connsiteY19" fmla="*/ 2867891 h 5049982"/>
              <a:gd name="connsiteX20" fmla="*/ 8520545 w 8541327"/>
              <a:gd name="connsiteY20" fmla="*/ 2867891 h 5049982"/>
              <a:gd name="connsiteX21" fmla="*/ 8541327 w 8541327"/>
              <a:gd name="connsiteY21" fmla="*/ 4987636 h 5049982"/>
              <a:gd name="connsiteX22" fmla="*/ 0 w 8541327"/>
              <a:gd name="connsiteY22" fmla="*/ 5049982 h 5049982"/>
              <a:gd name="connsiteX23" fmla="*/ 0 w 8541327"/>
              <a:gd name="connsiteY23" fmla="*/ 103909 h 5049982"/>
              <a:gd name="connsiteX24" fmla="*/ 0 w 8541327"/>
              <a:gd name="connsiteY24" fmla="*/ 103909 h 5049982"/>
              <a:gd name="connsiteX25" fmla="*/ 6927 w 8541327"/>
              <a:gd name="connsiteY25"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553200 w 8541327"/>
              <a:gd name="connsiteY16" fmla="*/ 3048000 h 5049982"/>
              <a:gd name="connsiteX17" fmla="*/ 6754091 w 8541327"/>
              <a:gd name="connsiteY17" fmla="*/ 2867891 h 5049982"/>
              <a:gd name="connsiteX18" fmla="*/ 7169727 w 8541327"/>
              <a:gd name="connsiteY18" fmla="*/ 2763982 h 5049982"/>
              <a:gd name="connsiteX19" fmla="*/ 7772400 w 8541327"/>
              <a:gd name="connsiteY19" fmla="*/ 2805545 h 5049982"/>
              <a:gd name="connsiteX20" fmla="*/ 8146472 w 8541327"/>
              <a:gd name="connsiteY20" fmla="*/ 2867891 h 5049982"/>
              <a:gd name="connsiteX21" fmla="*/ 8520545 w 8541327"/>
              <a:gd name="connsiteY21" fmla="*/ 2867891 h 5049982"/>
              <a:gd name="connsiteX22" fmla="*/ 8541327 w 8541327"/>
              <a:gd name="connsiteY22" fmla="*/ 4987636 h 5049982"/>
              <a:gd name="connsiteX23" fmla="*/ 0 w 8541327"/>
              <a:gd name="connsiteY23" fmla="*/ 5049982 h 5049982"/>
              <a:gd name="connsiteX24" fmla="*/ 0 w 8541327"/>
              <a:gd name="connsiteY24" fmla="*/ 103909 h 5049982"/>
              <a:gd name="connsiteX25" fmla="*/ 0 w 8541327"/>
              <a:gd name="connsiteY25" fmla="*/ 103909 h 5049982"/>
              <a:gd name="connsiteX26" fmla="*/ 6927 w 8541327"/>
              <a:gd name="connsiteY26"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800600 w 8541327"/>
              <a:gd name="connsiteY13" fmla="*/ 2667000 h 5049982"/>
              <a:gd name="connsiteX14" fmla="*/ 5569527 w 8541327"/>
              <a:gd name="connsiteY14" fmla="*/ 2680855 h 5049982"/>
              <a:gd name="connsiteX15" fmla="*/ 6276109 w 8541327"/>
              <a:gd name="connsiteY15" fmla="*/ 2909455 h 5049982"/>
              <a:gd name="connsiteX16" fmla="*/ 6553200 w 8541327"/>
              <a:gd name="connsiteY16" fmla="*/ 3048000 h 5049982"/>
              <a:gd name="connsiteX17" fmla="*/ 6754091 w 8541327"/>
              <a:gd name="connsiteY17" fmla="*/ 2867891 h 5049982"/>
              <a:gd name="connsiteX18" fmla="*/ 7169727 w 8541327"/>
              <a:gd name="connsiteY18" fmla="*/ 2763982 h 5049982"/>
              <a:gd name="connsiteX19" fmla="*/ 7772400 w 8541327"/>
              <a:gd name="connsiteY19" fmla="*/ 2805545 h 5049982"/>
              <a:gd name="connsiteX20" fmla="*/ 8146472 w 8541327"/>
              <a:gd name="connsiteY20" fmla="*/ 2867891 h 5049982"/>
              <a:gd name="connsiteX21" fmla="*/ 8520545 w 8541327"/>
              <a:gd name="connsiteY21" fmla="*/ 2867891 h 5049982"/>
              <a:gd name="connsiteX22" fmla="*/ 8541327 w 8541327"/>
              <a:gd name="connsiteY22" fmla="*/ 4987636 h 5049982"/>
              <a:gd name="connsiteX23" fmla="*/ 0 w 8541327"/>
              <a:gd name="connsiteY23" fmla="*/ 5049982 h 5049982"/>
              <a:gd name="connsiteX24" fmla="*/ 0 w 8541327"/>
              <a:gd name="connsiteY24" fmla="*/ 103909 h 5049982"/>
              <a:gd name="connsiteX25" fmla="*/ 0 w 8541327"/>
              <a:gd name="connsiteY25" fmla="*/ 103909 h 5049982"/>
              <a:gd name="connsiteX26" fmla="*/ 6927 w 8541327"/>
              <a:gd name="connsiteY26"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800600 w 8541327"/>
              <a:gd name="connsiteY13" fmla="*/ 2667000 h 5049982"/>
              <a:gd name="connsiteX14" fmla="*/ 5562600 w 8541327"/>
              <a:gd name="connsiteY14" fmla="*/ 2743200 h 5049982"/>
              <a:gd name="connsiteX15" fmla="*/ 6276109 w 8541327"/>
              <a:gd name="connsiteY15" fmla="*/ 2909455 h 5049982"/>
              <a:gd name="connsiteX16" fmla="*/ 6553200 w 8541327"/>
              <a:gd name="connsiteY16" fmla="*/ 3048000 h 5049982"/>
              <a:gd name="connsiteX17" fmla="*/ 6754091 w 8541327"/>
              <a:gd name="connsiteY17" fmla="*/ 2867891 h 5049982"/>
              <a:gd name="connsiteX18" fmla="*/ 7169727 w 8541327"/>
              <a:gd name="connsiteY18" fmla="*/ 2763982 h 5049982"/>
              <a:gd name="connsiteX19" fmla="*/ 7772400 w 8541327"/>
              <a:gd name="connsiteY19" fmla="*/ 2805545 h 5049982"/>
              <a:gd name="connsiteX20" fmla="*/ 8146472 w 8541327"/>
              <a:gd name="connsiteY20" fmla="*/ 2867891 h 5049982"/>
              <a:gd name="connsiteX21" fmla="*/ 8520545 w 8541327"/>
              <a:gd name="connsiteY21" fmla="*/ 2867891 h 5049982"/>
              <a:gd name="connsiteX22" fmla="*/ 8541327 w 8541327"/>
              <a:gd name="connsiteY22" fmla="*/ 4987636 h 5049982"/>
              <a:gd name="connsiteX23" fmla="*/ 0 w 8541327"/>
              <a:gd name="connsiteY23" fmla="*/ 5049982 h 5049982"/>
              <a:gd name="connsiteX24" fmla="*/ 0 w 8541327"/>
              <a:gd name="connsiteY24" fmla="*/ 103909 h 5049982"/>
              <a:gd name="connsiteX25" fmla="*/ 0 w 8541327"/>
              <a:gd name="connsiteY25" fmla="*/ 103909 h 5049982"/>
              <a:gd name="connsiteX26" fmla="*/ 6927 w 8541327"/>
              <a:gd name="connsiteY26" fmla="*/ 0 h 504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41327" h="5049982">
                <a:moveTo>
                  <a:pt x="6927" y="0"/>
                </a:moveTo>
                <a:lnTo>
                  <a:pt x="394854" y="83127"/>
                </a:lnTo>
                <a:lnTo>
                  <a:pt x="872836" y="228600"/>
                </a:lnTo>
                <a:lnTo>
                  <a:pt x="1267691" y="540327"/>
                </a:lnTo>
                <a:lnTo>
                  <a:pt x="1433945" y="685800"/>
                </a:lnTo>
                <a:lnTo>
                  <a:pt x="1704109" y="997527"/>
                </a:lnTo>
                <a:cubicBezTo>
                  <a:pt x="1857554" y="1107130"/>
                  <a:pt x="1807446" y="1059298"/>
                  <a:pt x="1870363" y="1122218"/>
                </a:cubicBezTo>
                <a:lnTo>
                  <a:pt x="2140527" y="1537855"/>
                </a:lnTo>
                <a:lnTo>
                  <a:pt x="2618509" y="2078182"/>
                </a:lnTo>
                <a:lnTo>
                  <a:pt x="2909454" y="2306782"/>
                </a:lnTo>
                <a:lnTo>
                  <a:pt x="3283527" y="2473036"/>
                </a:lnTo>
                <a:lnTo>
                  <a:pt x="3886200" y="2576945"/>
                </a:lnTo>
                <a:lnTo>
                  <a:pt x="4281054" y="2576945"/>
                </a:lnTo>
                <a:lnTo>
                  <a:pt x="4800600" y="2667000"/>
                </a:lnTo>
                <a:lnTo>
                  <a:pt x="5562600" y="2743200"/>
                </a:lnTo>
                <a:lnTo>
                  <a:pt x="6276109" y="2909455"/>
                </a:lnTo>
                <a:lnTo>
                  <a:pt x="6553200" y="3048000"/>
                </a:lnTo>
                <a:lnTo>
                  <a:pt x="6754091" y="2867891"/>
                </a:lnTo>
                <a:lnTo>
                  <a:pt x="7169727" y="2763982"/>
                </a:lnTo>
                <a:lnTo>
                  <a:pt x="7772400" y="2805545"/>
                </a:lnTo>
                <a:lnTo>
                  <a:pt x="8146472" y="2867891"/>
                </a:lnTo>
                <a:lnTo>
                  <a:pt x="8520545" y="2867891"/>
                </a:lnTo>
                <a:lnTo>
                  <a:pt x="8541327" y="4987636"/>
                </a:lnTo>
                <a:lnTo>
                  <a:pt x="0" y="5049982"/>
                </a:lnTo>
                <a:lnTo>
                  <a:pt x="0" y="103909"/>
                </a:lnTo>
                <a:lnTo>
                  <a:pt x="0" y="103909"/>
                </a:lnTo>
                <a:lnTo>
                  <a:pt x="6927" y="0"/>
                </a:lnTo>
                <a:close/>
              </a:path>
            </a:pathLst>
          </a:custGeom>
          <a:solidFill>
            <a:srgbClr val="FCE2B2"/>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 name="Freeform 3"/>
          <p:cNvSpPr/>
          <p:nvPr/>
        </p:nvSpPr>
        <p:spPr>
          <a:xfrm>
            <a:off x="1828801" y="4191001"/>
            <a:ext cx="8541327" cy="2209801"/>
          </a:xfrm>
          <a:custGeom>
            <a:avLst/>
            <a:gdLst>
              <a:gd name="connsiteX0" fmla="*/ 0 w 8645236"/>
              <a:gd name="connsiteY0" fmla="*/ 0 h 5029200"/>
              <a:gd name="connsiteX1" fmla="*/ 498763 w 8645236"/>
              <a:gd name="connsiteY1" fmla="*/ 62345 h 5029200"/>
              <a:gd name="connsiteX2" fmla="*/ 976745 w 8645236"/>
              <a:gd name="connsiteY2" fmla="*/ 207818 h 5029200"/>
              <a:gd name="connsiteX3" fmla="*/ 1371600 w 8645236"/>
              <a:gd name="connsiteY3" fmla="*/ 519545 h 5029200"/>
              <a:gd name="connsiteX4" fmla="*/ 1537854 w 8645236"/>
              <a:gd name="connsiteY4" fmla="*/ 665018 h 5029200"/>
              <a:gd name="connsiteX5" fmla="*/ 1808018 w 8645236"/>
              <a:gd name="connsiteY5" fmla="*/ 976745 h 5029200"/>
              <a:gd name="connsiteX6" fmla="*/ 1974272 w 8645236"/>
              <a:gd name="connsiteY6" fmla="*/ 1101436 h 5029200"/>
              <a:gd name="connsiteX7" fmla="*/ 2244436 w 8645236"/>
              <a:gd name="connsiteY7" fmla="*/ 1517073 h 5029200"/>
              <a:gd name="connsiteX8" fmla="*/ 2722418 w 8645236"/>
              <a:gd name="connsiteY8" fmla="*/ 2057400 h 5029200"/>
              <a:gd name="connsiteX9" fmla="*/ 3013363 w 8645236"/>
              <a:gd name="connsiteY9" fmla="*/ 2286000 h 5029200"/>
              <a:gd name="connsiteX10" fmla="*/ 3387436 w 8645236"/>
              <a:gd name="connsiteY10" fmla="*/ 2452254 h 5029200"/>
              <a:gd name="connsiteX11" fmla="*/ 3990109 w 8645236"/>
              <a:gd name="connsiteY11" fmla="*/ 2556163 h 5029200"/>
              <a:gd name="connsiteX12" fmla="*/ 4384963 w 8645236"/>
              <a:gd name="connsiteY12" fmla="*/ 2556163 h 5029200"/>
              <a:gd name="connsiteX13" fmla="*/ 5049981 w 8645236"/>
              <a:gd name="connsiteY13" fmla="*/ 2556163 h 5029200"/>
              <a:gd name="connsiteX14" fmla="*/ 5673436 w 8645236"/>
              <a:gd name="connsiteY14" fmla="*/ 2660073 h 5029200"/>
              <a:gd name="connsiteX15" fmla="*/ 6380018 w 8645236"/>
              <a:gd name="connsiteY15" fmla="*/ 2888673 h 5029200"/>
              <a:gd name="connsiteX16" fmla="*/ 6858000 w 8645236"/>
              <a:gd name="connsiteY16" fmla="*/ 2847109 h 5029200"/>
              <a:gd name="connsiteX17" fmla="*/ 7273636 w 8645236"/>
              <a:gd name="connsiteY17" fmla="*/ 2743200 h 5029200"/>
              <a:gd name="connsiteX18" fmla="*/ 7876309 w 8645236"/>
              <a:gd name="connsiteY18" fmla="*/ 2784763 h 5029200"/>
              <a:gd name="connsiteX19" fmla="*/ 8250381 w 8645236"/>
              <a:gd name="connsiteY19" fmla="*/ 2847109 h 5029200"/>
              <a:gd name="connsiteX20" fmla="*/ 8624454 w 8645236"/>
              <a:gd name="connsiteY20" fmla="*/ 2847109 h 5029200"/>
              <a:gd name="connsiteX21" fmla="*/ 8645236 w 8645236"/>
              <a:gd name="connsiteY21" fmla="*/ 4966854 h 5029200"/>
              <a:gd name="connsiteX22" fmla="*/ 103909 w 8645236"/>
              <a:gd name="connsiteY22" fmla="*/ 5029200 h 5029200"/>
              <a:gd name="connsiteX23" fmla="*/ 103909 w 8645236"/>
              <a:gd name="connsiteY23" fmla="*/ 83127 h 5029200"/>
              <a:gd name="connsiteX24" fmla="*/ 103909 w 8645236"/>
              <a:gd name="connsiteY24" fmla="*/ 83127 h 5029200"/>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754091 w 8541327"/>
              <a:gd name="connsiteY16" fmla="*/ 2867891 h 5049982"/>
              <a:gd name="connsiteX17" fmla="*/ 7169727 w 8541327"/>
              <a:gd name="connsiteY17" fmla="*/ 2763982 h 5049982"/>
              <a:gd name="connsiteX18" fmla="*/ 7772400 w 8541327"/>
              <a:gd name="connsiteY18" fmla="*/ 2805545 h 5049982"/>
              <a:gd name="connsiteX19" fmla="*/ 8146472 w 8541327"/>
              <a:gd name="connsiteY19" fmla="*/ 2867891 h 5049982"/>
              <a:gd name="connsiteX20" fmla="*/ 8520545 w 8541327"/>
              <a:gd name="connsiteY20" fmla="*/ 2867891 h 5049982"/>
              <a:gd name="connsiteX21" fmla="*/ 8541327 w 8541327"/>
              <a:gd name="connsiteY21" fmla="*/ 4987636 h 5049982"/>
              <a:gd name="connsiteX22" fmla="*/ 0 w 8541327"/>
              <a:gd name="connsiteY22" fmla="*/ 5049982 h 5049982"/>
              <a:gd name="connsiteX23" fmla="*/ 0 w 8541327"/>
              <a:gd name="connsiteY23" fmla="*/ 103909 h 5049982"/>
              <a:gd name="connsiteX24" fmla="*/ 0 w 8541327"/>
              <a:gd name="connsiteY24" fmla="*/ 103909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754091 w 8541327"/>
              <a:gd name="connsiteY16" fmla="*/ 2867891 h 5049982"/>
              <a:gd name="connsiteX17" fmla="*/ 7169727 w 8541327"/>
              <a:gd name="connsiteY17" fmla="*/ 2763982 h 5049982"/>
              <a:gd name="connsiteX18" fmla="*/ 7772400 w 8541327"/>
              <a:gd name="connsiteY18" fmla="*/ 2805545 h 5049982"/>
              <a:gd name="connsiteX19" fmla="*/ 8146472 w 8541327"/>
              <a:gd name="connsiteY19" fmla="*/ 2867891 h 5049982"/>
              <a:gd name="connsiteX20" fmla="*/ 8520545 w 8541327"/>
              <a:gd name="connsiteY20" fmla="*/ 2867891 h 5049982"/>
              <a:gd name="connsiteX21" fmla="*/ 8541327 w 8541327"/>
              <a:gd name="connsiteY21" fmla="*/ 4987636 h 5049982"/>
              <a:gd name="connsiteX22" fmla="*/ 0 w 8541327"/>
              <a:gd name="connsiteY22" fmla="*/ 5049982 h 5049982"/>
              <a:gd name="connsiteX23" fmla="*/ 0 w 8541327"/>
              <a:gd name="connsiteY23" fmla="*/ 103909 h 5049982"/>
              <a:gd name="connsiteX24" fmla="*/ 0 w 8541327"/>
              <a:gd name="connsiteY24" fmla="*/ 103909 h 5049982"/>
              <a:gd name="connsiteX25" fmla="*/ 6927 w 8541327"/>
              <a:gd name="connsiteY25" fmla="*/ 0 h 5049982"/>
              <a:gd name="connsiteX0" fmla="*/ 6927 w 8541327"/>
              <a:gd name="connsiteY0" fmla="*/ 0 h 5049982"/>
              <a:gd name="connsiteX1" fmla="*/ 394854 w 8541327"/>
              <a:gd name="connsiteY1" fmla="*/ 83127 h 5049982"/>
              <a:gd name="connsiteX2" fmla="*/ 838200 w 8541327"/>
              <a:gd name="connsiteY2" fmla="*/ 2535382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754091 w 8541327"/>
              <a:gd name="connsiteY16" fmla="*/ 2867891 h 5049982"/>
              <a:gd name="connsiteX17" fmla="*/ 7169727 w 8541327"/>
              <a:gd name="connsiteY17" fmla="*/ 2763982 h 5049982"/>
              <a:gd name="connsiteX18" fmla="*/ 7772400 w 8541327"/>
              <a:gd name="connsiteY18" fmla="*/ 2805545 h 5049982"/>
              <a:gd name="connsiteX19" fmla="*/ 8146472 w 8541327"/>
              <a:gd name="connsiteY19" fmla="*/ 2867891 h 5049982"/>
              <a:gd name="connsiteX20" fmla="*/ 8520545 w 8541327"/>
              <a:gd name="connsiteY20" fmla="*/ 2867891 h 5049982"/>
              <a:gd name="connsiteX21" fmla="*/ 8541327 w 8541327"/>
              <a:gd name="connsiteY21" fmla="*/ 4987636 h 5049982"/>
              <a:gd name="connsiteX22" fmla="*/ 0 w 8541327"/>
              <a:gd name="connsiteY22" fmla="*/ 5049982 h 5049982"/>
              <a:gd name="connsiteX23" fmla="*/ 0 w 8541327"/>
              <a:gd name="connsiteY23" fmla="*/ 103909 h 5049982"/>
              <a:gd name="connsiteX24" fmla="*/ 0 w 8541327"/>
              <a:gd name="connsiteY24" fmla="*/ 103909 h 5049982"/>
              <a:gd name="connsiteX25" fmla="*/ 6927 w 8541327"/>
              <a:gd name="connsiteY25" fmla="*/ 0 h 5049982"/>
              <a:gd name="connsiteX0" fmla="*/ 6927 w 8541327"/>
              <a:gd name="connsiteY0" fmla="*/ 0 h 5049982"/>
              <a:gd name="connsiteX1" fmla="*/ 304800 w 8541327"/>
              <a:gd name="connsiteY1" fmla="*/ 2763982 h 5049982"/>
              <a:gd name="connsiteX2" fmla="*/ 838200 w 8541327"/>
              <a:gd name="connsiteY2" fmla="*/ 2535382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754091 w 8541327"/>
              <a:gd name="connsiteY16" fmla="*/ 2867891 h 5049982"/>
              <a:gd name="connsiteX17" fmla="*/ 7169727 w 8541327"/>
              <a:gd name="connsiteY17" fmla="*/ 2763982 h 5049982"/>
              <a:gd name="connsiteX18" fmla="*/ 7772400 w 8541327"/>
              <a:gd name="connsiteY18" fmla="*/ 2805545 h 5049982"/>
              <a:gd name="connsiteX19" fmla="*/ 8146472 w 8541327"/>
              <a:gd name="connsiteY19" fmla="*/ 2867891 h 5049982"/>
              <a:gd name="connsiteX20" fmla="*/ 8520545 w 8541327"/>
              <a:gd name="connsiteY20" fmla="*/ 2867891 h 5049982"/>
              <a:gd name="connsiteX21" fmla="*/ 8541327 w 8541327"/>
              <a:gd name="connsiteY21" fmla="*/ 4987636 h 5049982"/>
              <a:gd name="connsiteX22" fmla="*/ 0 w 8541327"/>
              <a:gd name="connsiteY22" fmla="*/ 5049982 h 5049982"/>
              <a:gd name="connsiteX23" fmla="*/ 0 w 8541327"/>
              <a:gd name="connsiteY23" fmla="*/ 103909 h 5049982"/>
              <a:gd name="connsiteX24" fmla="*/ 0 w 8541327"/>
              <a:gd name="connsiteY24" fmla="*/ 103909 h 5049982"/>
              <a:gd name="connsiteX25" fmla="*/ 6927 w 8541327"/>
              <a:gd name="connsiteY25" fmla="*/ 0 h 5049982"/>
              <a:gd name="connsiteX0" fmla="*/ 0 w 8541327"/>
              <a:gd name="connsiteY0" fmla="*/ 3574473 h 4946073"/>
              <a:gd name="connsiteX1" fmla="*/ 304800 w 8541327"/>
              <a:gd name="connsiteY1" fmla="*/ 2660073 h 4946073"/>
              <a:gd name="connsiteX2" fmla="*/ 838200 w 8541327"/>
              <a:gd name="connsiteY2" fmla="*/ 2431473 h 4946073"/>
              <a:gd name="connsiteX3" fmla="*/ 1267691 w 8541327"/>
              <a:gd name="connsiteY3" fmla="*/ 436418 h 4946073"/>
              <a:gd name="connsiteX4" fmla="*/ 1433945 w 8541327"/>
              <a:gd name="connsiteY4" fmla="*/ 581891 h 4946073"/>
              <a:gd name="connsiteX5" fmla="*/ 1704109 w 8541327"/>
              <a:gd name="connsiteY5" fmla="*/ 893618 h 4946073"/>
              <a:gd name="connsiteX6" fmla="*/ 1870363 w 8541327"/>
              <a:gd name="connsiteY6" fmla="*/ 1018309 h 4946073"/>
              <a:gd name="connsiteX7" fmla="*/ 2140527 w 8541327"/>
              <a:gd name="connsiteY7" fmla="*/ 1433946 h 4946073"/>
              <a:gd name="connsiteX8" fmla="*/ 2618509 w 8541327"/>
              <a:gd name="connsiteY8" fmla="*/ 1974273 h 4946073"/>
              <a:gd name="connsiteX9" fmla="*/ 2909454 w 8541327"/>
              <a:gd name="connsiteY9" fmla="*/ 2202873 h 4946073"/>
              <a:gd name="connsiteX10" fmla="*/ 3283527 w 8541327"/>
              <a:gd name="connsiteY10" fmla="*/ 2369127 h 4946073"/>
              <a:gd name="connsiteX11" fmla="*/ 3886200 w 8541327"/>
              <a:gd name="connsiteY11" fmla="*/ 2473036 h 4946073"/>
              <a:gd name="connsiteX12" fmla="*/ 4281054 w 8541327"/>
              <a:gd name="connsiteY12" fmla="*/ 2473036 h 4946073"/>
              <a:gd name="connsiteX13" fmla="*/ 4946072 w 8541327"/>
              <a:gd name="connsiteY13" fmla="*/ 2473036 h 4946073"/>
              <a:gd name="connsiteX14" fmla="*/ 5569527 w 8541327"/>
              <a:gd name="connsiteY14" fmla="*/ 2576946 h 4946073"/>
              <a:gd name="connsiteX15" fmla="*/ 6276109 w 8541327"/>
              <a:gd name="connsiteY15" fmla="*/ 2805546 h 4946073"/>
              <a:gd name="connsiteX16" fmla="*/ 6754091 w 8541327"/>
              <a:gd name="connsiteY16" fmla="*/ 2763982 h 4946073"/>
              <a:gd name="connsiteX17" fmla="*/ 7169727 w 8541327"/>
              <a:gd name="connsiteY17" fmla="*/ 2660073 h 4946073"/>
              <a:gd name="connsiteX18" fmla="*/ 7772400 w 8541327"/>
              <a:gd name="connsiteY18" fmla="*/ 2701636 h 4946073"/>
              <a:gd name="connsiteX19" fmla="*/ 8146472 w 8541327"/>
              <a:gd name="connsiteY19" fmla="*/ 2763982 h 4946073"/>
              <a:gd name="connsiteX20" fmla="*/ 8520545 w 8541327"/>
              <a:gd name="connsiteY20" fmla="*/ 2763982 h 4946073"/>
              <a:gd name="connsiteX21" fmla="*/ 8541327 w 8541327"/>
              <a:gd name="connsiteY21" fmla="*/ 4883727 h 4946073"/>
              <a:gd name="connsiteX22" fmla="*/ 0 w 8541327"/>
              <a:gd name="connsiteY22" fmla="*/ 4946073 h 4946073"/>
              <a:gd name="connsiteX23" fmla="*/ 0 w 8541327"/>
              <a:gd name="connsiteY23" fmla="*/ 0 h 4946073"/>
              <a:gd name="connsiteX24" fmla="*/ 0 w 8541327"/>
              <a:gd name="connsiteY24" fmla="*/ 0 h 4946073"/>
              <a:gd name="connsiteX25" fmla="*/ 0 w 8541327"/>
              <a:gd name="connsiteY25" fmla="*/ 3574473 h 4946073"/>
              <a:gd name="connsiteX0" fmla="*/ 0 w 8541327"/>
              <a:gd name="connsiteY0" fmla="*/ 3574473 h 4946073"/>
              <a:gd name="connsiteX1" fmla="*/ 609600 w 8541327"/>
              <a:gd name="connsiteY1" fmla="*/ 3498273 h 4946073"/>
              <a:gd name="connsiteX2" fmla="*/ 838200 w 8541327"/>
              <a:gd name="connsiteY2" fmla="*/ 2431473 h 4946073"/>
              <a:gd name="connsiteX3" fmla="*/ 1267691 w 8541327"/>
              <a:gd name="connsiteY3" fmla="*/ 436418 h 4946073"/>
              <a:gd name="connsiteX4" fmla="*/ 1433945 w 8541327"/>
              <a:gd name="connsiteY4" fmla="*/ 581891 h 4946073"/>
              <a:gd name="connsiteX5" fmla="*/ 1704109 w 8541327"/>
              <a:gd name="connsiteY5" fmla="*/ 893618 h 4946073"/>
              <a:gd name="connsiteX6" fmla="*/ 1870363 w 8541327"/>
              <a:gd name="connsiteY6" fmla="*/ 1018309 h 4946073"/>
              <a:gd name="connsiteX7" fmla="*/ 2140527 w 8541327"/>
              <a:gd name="connsiteY7" fmla="*/ 1433946 h 4946073"/>
              <a:gd name="connsiteX8" fmla="*/ 2618509 w 8541327"/>
              <a:gd name="connsiteY8" fmla="*/ 1974273 h 4946073"/>
              <a:gd name="connsiteX9" fmla="*/ 2909454 w 8541327"/>
              <a:gd name="connsiteY9" fmla="*/ 2202873 h 4946073"/>
              <a:gd name="connsiteX10" fmla="*/ 3283527 w 8541327"/>
              <a:gd name="connsiteY10" fmla="*/ 2369127 h 4946073"/>
              <a:gd name="connsiteX11" fmla="*/ 3886200 w 8541327"/>
              <a:gd name="connsiteY11" fmla="*/ 2473036 h 4946073"/>
              <a:gd name="connsiteX12" fmla="*/ 4281054 w 8541327"/>
              <a:gd name="connsiteY12" fmla="*/ 2473036 h 4946073"/>
              <a:gd name="connsiteX13" fmla="*/ 4946072 w 8541327"/>
              <a:gd name="connsiteY13" fmla="*/ 2473036 h 4946073"/>
              <a:gd name="connsiteX14" fmla="*/ 5569527 w 8541327"/>
              <a:gd name="connsiteY14" fmla="*/ 2576946 h 4946073"/>
              <a:gd name="connsiteX15" fmla="*/ 6276109 w 8541327"/>
              <a:gd name="connsiteY15" fmla="*/ 2805546 h 4946073"/>
              <a:gd name="connsiteX16" fmla="*/ 6754091 w 8541327"/>
              <a:gd name="connsiteY16" fmla="*/ 2763982 h 4946073"/>
              <a:gd name="connsiteX17" fmla="*/ 7169727 w 8541327"/>
              <a:gd name="connsiteY17" fmla="*/ 2660073 h 4946073"/>
              <a:gd name="connsiteX18" fmla="*/ 7772400 w 8541327"/>
              <a:gd name="connsiteY18" fmla="*/ 2701636 h 4946073"/>
              <a:gd name="connsiteX19" fmla="*/ 8146472 w 8541327"/>
              <a:gd name="connsiteY19" fmla="*/ 2763982 h 4946073"/>
              <a:gd name="connsiteX20" fmla="*/ 8520545 w 8541327"/>
              <a:gd name="connsiteY20" fmla="*/ 2763982 h 4946073"/>
              <a:gd name="connsiteX21" fmla="*/ 8541327 w 8541327"/>
              <a:gd name="connsiteY21" fmla="*/ 4883727 h 4946073"/>
              <a:gd name="connsiteX22" fmla="*/ 0 w 8541327"/>
              <a:gd name="connsiteY22" fmla="*/ 4946073 h 4946073"/>
              <a:gd name="connsiteX23" fmla="*/ 0 w 8541327"/>
              <a:gd name="connsiteY23" fmla="*/ 0 h 4946073"/>
              <a:gd name="connsiteX24" fmla="*/ 0 w 8541327"/>
              <a:gd name="connsiteY24" fmla="*/ 0 h 4946073"/>
              <a:gd name="connsiteX25" fmla="*/ 0 w 8541327"/>
              <a:gd name="connsiteY25" fmla="*/ 3574473 h 4946073"/>
              <a:gd name="connsiteX0" fmla="*/ 0 w 8541327"/>
              <a:gd name="connsiteY0" fmla="*/ 3574473 h 4946073"/>
              <a:gd name="connsiteX1" fmla="*/ 609600 w 8541327"/>
              <a:gd name="connsiteY1" fmla="*/ 3498273 h 4946073"/>
              <a:gd name="connsiteX2" fmla="*/ 2209800 w 8541327"/>
              <a:gd name="connsiteY2" fmla="*/ 3498273 h 4946073"/>
              <a:gd name="connsiteX3" fmla="*/ 1267691 w 8541327"/>
              <a:gd name="connsiteY3" fmla="*/ 436418 h 4946073"/>
              <a:gd name="connsiteX4" fmla="*/ 1433945 w 8541327"/>
              <a:gd name="connsiteY4" fmla="*/ 581891 h 4946073"/>
              <a:gd name="connsiteX5" fmla="*/ 1704109 w 8541327"/>
              <a:gd name="connsiteY5" fmla="*/ 893618 h 4946073"/>
              <a:gd name="connsiteX6" fmla="*/ 1870363 w 8541327"/>
              <a:gd name="connsiteY6" fmla="*/ 1018309 h 4946073"/>
              <a:gd name="connsiteX7" fmla="*/ 2140527 w 8541327"/>
              <a:gd name="connsiteY7" fmla="*/ 1433946 h 4946073"/>
              <a:gd name="connsiteX8" fmla="*/ 2618509 w 8541327"/>
              <a:gd name="connsiteY8" fmla="*/ 1974273 h 4946073"/>
              <a:gd name="connsiteX9" fmla="*/ 2909454 w 8541327"/>
              <a:gd name="connsiteY9" fmla="*/ 2202873 h 4946073"/>
              <a:gd name="connsiteX10" fmla="*/ 3283527 w 8541327"/>
              <a:gd name="connsiteY10" fmla="*/ 2369127 h 4946073"/>
              <a:gd name="connsiteX11" fmla="*/ 3886200 w 8541327"/>
              <a:gd name="connsiteY11" fmla="*/ 2473036 h 4946073"/>
              <a:gd name="connsiteX12" fmla="*/ 4281054 w 8541327"/>
              <a:gd name="connsiteY12" fmla="*/ 2473036 h 4946073"/>
              <a:gd name="connsiteX13" fmla="*/ 4946072 w 8541327"/>
              <a:gd name="connsiteY13" fmla="*/ 2473036 h 4946073"/>
              <a:gd name="connsiteX14" fmla="*/ 5569527 w 8541327"/>
              <a:gd name="connsiteY14" fmla="*/ 2576946 h 4946073"/>
              <a:gd name="connsiteX15" fmla="*/ 6276109 w 8541327"/>
              <a:gd name="connsiteY15" fmla="*/ 2805546 h 4946073"/>
              <a:gd name="connsiteX16" fmla="*/ 6754091 w 8541327"/>
              <a:gd name="connsiteY16" fmla="*/ 2763982 h 4946073"/>
              <a:gd name="connsiteX17" fmla="*/ 7169727 w 8541327"/>
              <a:gd name="connsiteY17" fmla="*/ 2660073 h 4946073"/>
              <a:gd name="connsiteX18" fmla="*/ 7772400 w 8541327"/>
              <a:gd name="connsiteY18" fmla="*/ 2701636 h 4946073"/>
              <a:gd name="connsiteX19" fmla="*/ 8146472 w 8541327"/>
              <a:gd name="connsiteY19" fmla="*/ 2763982 h 4946073"/>
              <a:gd name="connsiteX20" fmla="*/ 8520545 w 8541327"/>
              <a:gd name="connsiteY20" fmla="*/ 2763982 h 4946073"/>
              <a:gd name="connsiteX21" fmla="*/ 8541327 w 8541327"/>
              <a:gd name="connsiteY21" fmla="*/ 4883727 h 4946073"/>
              <a:gd name="connsiteX22" fmla="*/ 0 w 8541327"/>
              <a:gd name="connsiteY22" fmla="*/ 4946073 h 4946073"/>
              <a:gd name="connsiteX23" fmla="*/ 0 w 8541327"/>
              <a:gd name="connsiteY23" fmla="*/ 0 h 4946073"/>
              <a:gd name="connsiteX24" fmla="*/ 0 w 8541327"/>
              <a:gd name="connsiteY24" fmla="*/ 0 h 4946073"/>
              <a:gd name="connsiteX25" fmla="*/ 0 w 8541327"/>
              <a:gd name="connsiteY25" fmla="*/ 3574473 h 4946073"/>
              <a:gd name="connsiteX0" fmla="*/ 0 w 8541327"/>
              <a:gd name="connsiteY0" fmla="*/ 3574473 h 4946073"/>
              <a:gd name="connsiteX1" fmla="*/ 609600 w 8541327"/>
              <a:gd name="connsiteY1" fmla="*/ 3498273 h 4946073"/>
              <a:gd name="connsiteX2" fmla="*/ 2209800 w 8541327"/>
              <a:gd name="connsiteY2" fmla="*/ 3498273 h 4946073"/>
              <a:gd name="connsiteX3" fmla="*/ 3657600 w 8541327"/>
              <a:gd name="connsiteY3" fmla="*/ 3498273 h 4946073"/>
              <a:gd name="connsiteX4" fmla="*/ 1433945 w 8541327"/>
              <a:gd name="connsiteY4" fmla="*/ 581891 h 4946073"/>
              <a:gd name="connsiteX5" fmla="*/ 1704109 w 8541327"/>
              <a:gd name="connsiteY5" fmla="*/ 893618 h 4946073"/>
              <a:gd name="connsiteX6" fmla="*/ 1870363 w 8541327"/>
              <a:gd name="connsiteY6" fmla="*/ 1018309 h 4946073"/>
              <a:gd name="connsiteX7" fmla="*/ 2140527 w 8541327"/>
              <a:gd name="connsiteY7" fmla="*/ 1433946 h 4946073"/>
              <a:gd name="connsiteX8" fmla="*/ 2618509 w 8541327"/>
              <a:gd name="connsiteY8" fmla="*/ 1974273 h 4946073"/>
              <a:gd name="connsiteX9" fmla="*/ 2909454 w 8541327"/>
              <a:gd name="connsiteY9" fmla="*/ 2202873 h 4946073"/>
              <a:gd name="connsiteX10" fmla="*/ 3283527 w 8541327"/>
              <a:gd name="connsiteY10" fmla="*/ 2369127 h 4946073"/>
              <a:gd name="connsiteX11" fmla="*/ 3886200 w 8541327"/>
              <a:gd name="connsiteY11" fmla="*/ 2473036 h 4946073"/>
              <a:gd name="connsiteX12" fmla="*/ 4281054 w 8541327"/>
              <a:gd name="connsiteY12" fmla="*/ 2473036 h 4946073"/>
              <a:gd name="connsiteX13" fmla="*/ 4946072 w 8541327"/>
              <a:gd name="connsiteY13" fmla="*/ 2473036 h 4946073"/>
              <a:gd name="connsiteX14" fmla="*/ 5569527 w 8541327"/>
              <a:gd name="connsiteY14" fmla="*/ 2576946 h 4946073"/>
              <a:gd name="connsiteX15" fmla="*/ 6276109 w 8541327"/>
              <a:gd name="connsiteY15" fmla="*/ 2805546 h 4946073"/>
              <a:gd name="connsiteX16" fmla="*/ 6754091 w 8541327"/>
              <a:gd name="connsiteY16" fmla="*/ 2763982 h 4946073"/>
              <a:gd name="connsiteX17" fmla="*/ 7169727 w 8541327"/>
              <a:gd name="connsiteY17" fmla="*/ 2660073 h 4946073"/>
              <a:gd name="connsiteX18" fmla="*/ 7772400 w 8541327"/>
              <a:gd name="connsiteY18" fmla="*/ 2701636 h 4946073"/>
              <a:gd name="connsiteX19" fmla="*/ 8146472 w 8541327"/>
              <a:gd name="connsiteY19" fmla="*/ 2763982 h 4946073"/>
              <a:gd name="connsiteX20" fmla="*/ 8520545 w 8541327"/>
              <a:gd name="connsiteY20" fmla="*/ 2763982 h 4946073"/>
              <a:gd name="connsiteX21" fmla="*/ 8541327 w 8541327"/>
              <a:gd name="connsiteY21" fmla="*/ 4883727 h 4946073"/>
              <a:gd name="connsiteX22" fmla="*/ 0 w 8541327"/>
              <a:gd name="connsiteY22" fmla="*/ 4946073 h 4946073"/>
              <a:gd name="connsiteX23" fmla="*/ 0 w 8541327"/>
              <a:gd name="connsiteY23" fmla="*/ 0 h 4946073"/>
              <a:gd name="connsiteX24" fmla="*/ 0 w 8541327"/>
              <a:gd name="connsiteY24" fmla="*/ 0 h 4946073"/>
              <a:gd name="connsiteX25" fmla="*/ 0 w 8541327"/>
              <a:gd name="connsiteY25" fmla="*/ 3574473 h 4946073"/>
              <a:gd name="connsiteX0" fmla="*/ 0 w 8541327"/>
              <a:gd name="connsiteY0" fmla="*/ 3574473 h 4946073"/>
              <a:gd name="connsiteX1" fmla="*/ 609600 w 8541327"/>
              <a:gd name="connsiteY1" fmla="*/ 3498273 h 4946073"/>
              <a:gd name="connsiteX2" fmla="*/ 2209800 w 8541327"/>
              <a:gd name="connsiteY2" fmla="*/ 3498273 h 4946073"/>
              <a:gd name="connsiteX3" fmla="*/ 3657600 w 8541327"/>
              <a:gd name="connsiteY3" fmla="*/ 3498273 h 4946073"/>
              <a:gd name="connsiteX4" fmla="*/ 1433945 w 8541327"/>
              <a:gd name="connsiteY4" fmla="*/ 581891 h 4946073"/>
              <a:gd name="connsiteX5" fmla="*/ 1704109 w 8541327"/>
              <a:gd name="connsiteY5" fmla="*/ 893618 h 4946073"/>
              <a:gd name="connsiteX6" fmla="*/ 1870363 w 8541327"/>
              <a:gd name="connsiteY6" fmla="*/ 1018309 h 4946073"/>
              <a:gd name="connsiteX7" fmla="*/ 2140527 w 8541327"/>
              <a:gd name="connsiteY7" fmla="*/ 1433946 h 4946073"/>
              <a:gd name="connsiteX8" fmla="*/ 2618509 w 8541327"/>
              <a:gd name="connsiteY8" fmla="*/ 1974273 h 4946073"/>
              <a:gd name="connsiteX9" fmla="*/ 2909454 w 8541327"/>
              <a:gd name="connsiteY9" fmla="*/ 2202873 h 4946073"/>
              <a:gd name="connsiteX10" fmla="*/ 3886200 w 8541327"/>
              <a:gd name="connsiteY10" fmla="*/ 2473036 h 4946073"/>
              <a:gd name="connsiteX11" fmla="*/ 4281054 w 8541327"/>
              <a:gd name="connsiteY11" fmla="*/ 2473036 h 4946073"/>
              <a:gd name="connsiteX12" fmla="*/ 4946072 w 8541327"/>
              <a:gd name="connsiteY12" fmla="*/ 2473036 h 4946073"/>
              <a:gd name="connsiteX13" fmla="*/ 5569527 w 8541327"/>
              <a:gd name="connsiteY13" fmla="*/ 2576946 h 4946073"/>
              <a:gd name="connsiteX14" fmla="*/ 6276109 w 8541327"/>
              <a:gd name="connsiteY14" fmla="*/ 2805546 h 4946073"/>
              <a:gd name="connsiteX15" fmla="*/ 6754091 w 8541327"/>
              <a:gd name="connsiteY15" fmla="*/ 2763982 h 4946073"/>
              <a:gd name="connsiteX16" fmla="*/ 7169727 w 8541327"/>
              <a:gd name="connsiteY16" fmla="*/ 2660073 h 4946073"/>
              <a:gd name="connsiteX17" fmla="*/ 7772400 w 8541327"/>
              <a:gd name="connsiteY17" fmla="*/ 2701636 h 4946073"/>
              <a:gd name="connsiteX18" fmla="*/ 8146472 w 8541327"/>
              <a:gd name="connsiteY18" fmla="*/ 2763982 h 4946073"/>
              <a:gd name="connsiteX19" fmla="*/ 8520545 w 8541327"/>
              <a:gd name="connsiteY19" fmla="*/ 2763982 h 4946073"/>
              <a:gd name="connsiteX20" fmla="*/ 8541327 w 8541327"/>
              <a:gd name="connsiteY20" fmla="*/ 4883727 h 4946073"/>
              <a:gd name="connsiteX21" fmla="*/ 0 w 8541327"/>
              <a:gd name="connsiteY21" fmla="*/ 4946073 h 4946073"/>
              <a:gd name="connsiteX22" fmla="*/ 0 w 8541327"/>
              <a:gd name="connsiteY22" fmla="*/ 0 h 4946073"/>
              <a:gd name="connsiteX23" fmla="*/ 0 w 8541327"/>
              <a:gd name="connsiteY23" fmla="*/ 0 h 4946073"/>
              <a:gd name="connsiteX24" fmla="*/ 0 w 8541327"/>
              <a:gd name="connsiteY24" fmla="*/ 3574473 h 4946073"/>
              <a:gd name="connsiteX0" fmla="*/ 0 w 8541327"/>
              <a:gd name="connsiteY0" fmla="*/ 3574473 h 4946073"/>
              <a:gd name="connsiteX1" fmla="*/ 609600 w 8541327"/>
              <a:gd name="connsiteY1" fmla="*/ 3498273 h 4946073"/>
              <a:gd name="connsiteX2" fmla="*/ 2209800 w 8541327"/>
              <a:gd name="connsiteY2" fmla="*/ 3498273 h 4946073"/>
              <a:gd name="connsiteX3" fmla="*/ 3657600 w 8541327"/>
              <a:gd name="connsiteY3" fmla="*/ 3498273 h 4946073"/>
              <a:gd name="connsiteX4" fmla="*/ 1433945 w 8541327"/>
              <a:gd name="connsiteY4" fmla="*/ 581891 h 4946073"/>
              <a:gd name="connsiteX5" fmla="*/ 1704109 w 8541327"/>
              <a:gd name="connsiteY5" fmla="*/ 893618 h 4946073"/>
              <a:gd name="connsiteX6" fmla="*/ 1870363 w 8541327"/>
              <a:gd name="connsiteY6" fmla="*/ 1018309 h 4946073"/>
              <a:gd name="connsiteX7" fmla="*/ 2140527 w 8541327"/>
              <a:gd name="connsiteY7" fmla="*/ 1433946 h 4946073"/>
              <a:gd name="connsiteX8" fmla="*/ 2618509 w 8541327"/>
              <a:gd name="connsiteY8" fmla="*/ 1974273 h 4946073"/>
              <a:gd name="connsiteX9" fmla="*/ 3886200 w 8541327"/>
              <a:gd name="connsiteY9" fmla="*/ 2473036 h 4946073"/>
              <a:gd name="connsiteX10" fmla="*/ 4281054 w 8541327"/>
              <a:gd name="connsiteY10" fmla="*/ 2473036 h 4946073"/>
              <a:gd name="connsiteX11" fmla="*/ 4946072 w 8541327"/>
              <a:gd name="connsiteY11" fmla="*/ 2473036 h 4946073"/>
              <a:gd name="connsiteX12" fmla="*/ 5569527 w 8541327"/>
              <a:gd name="connsiteY12" fmla="*/ 2576946 h 4946073"/>
              <a:gd name="connsiteX13" fmla="*/ 6276109 w 8541327"/>
              <a:gd name="connsiteY13" fmla="*/ 2805546 h 4946073"/>
              <a:gd name="connsiteX14" fmla="*/ 6754091 w 8541327"/>
              <a:gd name="connsiteY14" fmla="*/ 2763982 h 4946073"/>
              <a:gd name="connsiteX15" fmla="*/ 7169727 w 8541327"/>
              <a:gd name="connsiteY15" fmla="*/ 2660073 h 4946073"/>
              <a:gd name="connsiteX16" fmla="*/ 7772400 w 8541327"/>
              <a:gd name="connsiteY16" fmla="*/ 2701636 h 4946073"/>
              <a:gd name="connsiteX17" fmla="*/ 8146472 w 8541327"/>
              <a:gd name="connsiteY17" fmla="*/ 2763982 h 4946073"/>
              <a:gd name="connsiteX18" fmla="*/ 8520545 w 8541327"/>
              <a:gd name="connsiteY18" fmla="*/ 2763982 h 4946073"/>
              <a:gd name="connsiteX19" fmla="*/ 8541327 w 8541327"/>
              <a:gd name="connsiteY19" fmla="*/ 4883727 h 4946073"/>
              <a:gd name="connsiteX20" fmla="*/ 0 w 8541327"/>
              <a:gd name="connsiteY20" fmla="*/ 4946073 h 4946073"/>
              <a:gd name="connsiteX21" fmla="*/ 0 w 8541327"/>
              <a:gd name="connsiteY21" fmla="*/ 0 h 4946073"/>
              <a:gd name="connsiteX22" fmla="*/ 0 w 8541327"/>
              <a:gd name="connsiteY22" fmla="*/ 0 h 4946073"/>
              <a:gd name="connsiteX23" fmla="*/ 0 w 8541327"/>
              <a:gd name="connsiteY23" fmla="*/ 3574473 h 4946073"/>
              <a:gd name="connsiteX0" fmla="*/ 0 w 8541327"/>
              <a:gd name="connsiteY0" fmla="*/ 3574473 h 4946073"/>
              <a:gd name="connsiteX1" fmla="*/ 609600 w 8541327"/>
              <a:gd name="connsiteY1" fmla="*/ 3498273 h 4946073"/>
              <a:gd name="connsiteX2" fmla="*/ 2209800 w 8541327"/>
              <a:gd name="connsiteY2" fmla="*/ 3498273 h 4946073"/>
              <a:gd name="connsiteX3" fmla="*/ 3657600 w 8541327"/>
              <a:gd name="connsiteY3" fmla="*/ 3498273 h 4946073"/>
              <a:gd name="connsiteX4" fmla="*/ 1433945 w 8541327"/>
              <a:gd name="connsiteY4" fmla="*/ 581891 h 4946073"/>
              <a:gd name="connsiteX5" fmla="*/ 1704109 w 8541327"/>
              <a:gd name="connsiteY5" fmla="*/ 893618 h 4946073"/>
              <a:gd name="connsiteX6" fmla="*/ 1870363 w 8541327"/>
              <a:gd name="connsiteY6" fmla="*/ 1018309 h 4946073"/>
              <a:gd name="connsiteX7" fmla="*/ 2140527 w 8541327"/>
              <a:gd name="connsiteY7" fmla="*/ 1433946 h 4946073"/>
              <a:gd name="connsiteX8" fmla="*/ 3886200 w 8541327"/>
              <a:gd name="connsiteY8" fmla="*/ 2473036 h 4946073"/>
              <a:gd name="connsiteX9" fmla="*/ 4281054 w 8541327"/>
              <a:gd name="connsiteY9" fmla="*/ 2473036 h 4946073"/>
              <a:gd name="connsiteX10" fmla="*/ 4946072 w 8541327"/>
              <a:gd name="connsiteY10" fmla="*/ 2473036 h 4946073"/>
              <a:gd name="connsiteX11" fmla="*/ 5569527 w 8541327"/>
              <a:gd name="connsiteY11" fmla="*/ 2576946 h 4946073"/>
              <a:gd name="connsiteX12" fmla="*/ 6276109 w 8541327"/>
              <a:gd name="connsiteY12" fmla="*/ 2805546 h 4946073"/>
              <a:gd name="connsiteX13" fmla="*/ 6754091 w 8541327"/>
              <a:gd name="connsiteY13" fmla="*/ 2763982 h 4946073"/>
              <a:gd name="connsiteX14" fmla="*/ 7169727 w 8541327"/>
              <a:gd name="connsiteY14" fmla="*/ 2660073 h 4946073"/>
              <a:gd name="connsiteX15" fmla="*/ 7772400 w 8541327"/>
              <a:gd name="connsiteY15" fmla="*/ 2701636 h 4946073"/>
              <a:gd name="connsiteX16" fmla="*/ 8146472 w 8541327"/>
              <a:gd name="connsiteY16" fmla="*/ 2763982 h 4946073"/>
              <a:gd name="connsiteX17" fmla="*/ 8520545 w 8541327"/>
              <a:gd name="connsiteY17" fmla="*/ 2763982 h 4946073"/>
              <a:gd name="connsiteX18" fmla="*/ 8541327 w 8541327"/>
              <a:gd name="connsiteY18" fmla="*/ 4883727 h 4946073"/>
              <a:gd name="connsiteX19" fmla="*/ 0 w 8541327"/>
              <a:gd name="connsiteY19" fmla="*/ 4946073 h 4946073"/>
              <a:gd name="connsiteX20" fmla="*/ 0 w 8541327"/>
              <a:gd name="connsiteY20" fmla="*/ 0 h 4946073"/>
              <a:gd name="connsiteX21" fmla="*/ 0 w 8541327"/>
              <a:gd name="connsiteY21" fmla="*/ 0 h 4946073"/>
              <a:gd name="connsiteX22" fmla="*/ 0 w 8541327"/>
              <a:gd name="connsiteY22" fmla="*/ 3574473 h 4946073"/>
              <a:gd name="connsiteX0" fmla="*/ 0 w 8541327"/>
              <a:gd name="connsiteY0" fmla="*/ 3574473 h 4946073"/>
              <a:gd name="connsiteX1" fmla="*/ 609600 w 8541327"/>
              <a:gd name="connsiteY1" fmla="*/ 3498273 h 4946073"/>
              <a:gd name="connsiteX2" fmla="*/ 2209800 w 8541327"/>
              <a:gd name="connsiteY2" fmla="*/ 3498273 h 4946073"/>
              <a:gd name="connsiteX3" fmla="*/ 3657600 w 8541327"/>
              <a:gd name="connsiteY3" fmla="*/ 3498273 h 4946073"/>
              <a:gd name="connsiteX4" fmla="*/ 1433945 w 8541327"/>
              <a:gd name="connsiteY4" fmla="*/ 581891 h 4946073"/>
              <a:gd name="connsiteX5" fmla="*/ 1704109 w 8541327"/>
              <a:gd name="connsiteY5" fmla="*/ 893618 h 4946073"/>
              <a:gd name="connsiteX6" fmla="*/ 1870363 w 8541327"/>
              <a:gd name="connsiteY6" fmla="*/ 1018309 h 4946073"/>
              <a:gd name="connsiteX7" fmla="*/ 3886200 w 8541327"/>
              <a:gd name="connsiteY7" fmla="*/ 2473036 h 4946073"/>
              <a:gd name="connsiteX8" fmla="*/ 4281054 w 8541327"/>
              <a:gd name="connsiteY8" fmla="*/ 2473036 h 4946073"/>
              <a:gd name="connsiteX9" fmla="*/ 4946072 w 8541327"/>
              <a:gd name="connsiteY9" fmla="*/ 2473036 h 4946073"/>
              <a:gd name="connsiteX10" fmla="*/ 5569527 w 8541327"/>
              <a:gd name="connsiteY10" fmla="*/ 2576946 h 4946073"/>
              <a:gd name="connsiteX11" fmla="*/ 6276109 w 8541327"/>
              <a:gd name="connsiteY11" fmla="*/ 2805546 h 4946073"/>
              <a:gd name="connsiteX12" fmla="*/ 6754091 w 8541327"/>
              <a:gd name="connsiteY12" fmla="*/ 2763982 h 4946073"/>
              <a:gd name="connsiteX13" fmla="*/ 7169727 w 8541327"/>
              <a:gd name="connsiteY13" fmla="*/ 2660073 h 4946073"/>
              <a:gd name="connsiteX14" fmla="*/ 7772400 w 8541327"/>
              <a:gd name="connsiteY14" fmla="*/ 2701636 h 4946073"/>
              <a:gd name="connsiteX15" fmla="*/ 8146472 w 8541327"/>
              <a:gd name="connsiteY15" fmla="*/ 2763982 h 4946073"/>
              <a:gd name="connsiteX16" fmla="*/ 8520545 w 8541327"/>
              <a:gd name="connsiteY16" fmla="*/ 2763982 h 4946073"/>
              <a:gd name="connsiteX17" fmla="*/ 8541327 w 8541327"/>
              <a:gd name="connsiteY17" fmla="*/ 4883727 h 4946073"/>
              <a:gd name="connsiteX18" fmla="*/ 0 w 8541327"/>
              <a:gd name="connsiteY18" fmla="*/ 4946073 h 4946073"/>
              <a:gd name="connsiteX19" fmla="*/ 0 w 8541327"/>
              <a:gd name="connsiteY19" fmla="*/ 0 h 4946073"/>
              <a:gd name="connsiteX20" fmla="*/ 0 w 8541327"/>
              <a:gd name="connsiteY20" fmla="*/ 0 h 4946073"/>
              <a:gd name="connsiteX21" fmla="*/ 0 w 8541327"/>
              <a:gd name="connsiteY21" fmla="*/ 3574473 h 4946073"/>
              <a:gd name="connsiteX0" fmla="*/ 0 w 8541327"/>
              <a:gd name="connsiteY0" fmla="*/ 3574473 h 4946073"/>
              <a:gd name="connsiteX1" fmla="*/ 609600 w 8541327"/>
              <a:gd name="connsiteY1" fmla="*/ 3498273 h 4946073"/>
              <a:gd name="connsiteX2" fmla="*/ 2209800 w 8541327"/>
              <a:gd name="connsiteY2" fmla="*/ 3498273 h 4946073"/>
              <a:gd name="connsiteX3" fmla="*/ 3657600 w 8541327"/>
              <a:gd name="connsiteY3" fmla="*/ 3498273 h 4946073"/>
              <a:gd name="connsiteX4" fmla="*/ 1433945 w 8541327"/>
              <a:gd name="connsiteY4" fmla="*/ 581891 h 4946073"/>
              <a:gd name="connsiteX5" fmla="*/ 1704109 w 8541327"/>
              <a:gd name="connsiteY5" fmla="*/ 893618 h 4946073"/>
              <a:gd name="connsiteX6" fmla="*/ 3886200 w 8541327"/>
              <a:gd name="connsiteY6" fmla="*/ 2473036 h 4946073"/>
              <a:gd name="connsiteX7" fmla="*/ 4281054 w 8541327"/>
              <a:gd name="connsiteY7" fmla="*/ 2473036 h 4946073"/>
              <a:gd name="connsiteX8" fmla="*/ 4946072 w 8541327"/>
              <a:gd name="connsiteY8" fmla="*/ 2473036 h 4946073"/>
              <a:gd name="connsiteX9" fmla="*/ 5569527 w 8541327"/>
              <a:gd name="connsiteY9" fmla="*/ 2576946 h 4946073"/>
              <a:gd name="connsiteX10" fmla="*/ 6276109 w 8541327"/>
              <a:gd name="connsiteY10" fmla="*/ 2805546 h 4946073"/>
              <a:gd name="connsiteX11" fmla="*/ 6754091 w 8541327"/>
              <a:gd name="connsiteY11" fmla="*/ 2763982 h 4946073"/>
              <a:gd name="connsiteX12" fmla="*/ 7169727 w 8541327"/>
              <a:gd name="connsiteY12" fmla="*/ 2660073 h 4946073"/>
              <a:gd name="connsiteX13" fmla="*/ 7772400 w 8541327"/>
              <a:gd name="connsiteY13" fmla="*/ 2701636 h 4946073"/>
              <a:gd name="connsiteX14" fmla="*/ 8146472 w 8541327"/>
              <a:gd name="connsiteY14" fmla="*/ 2763982 h 4946073"/>
              <a:gd name="connsiteX15" fmla="*/ 8520545 w 8541327"/>
              <a:gd name="connsiteY15" fmla="*/ 2763982 h 4946073"/>
              <a:gd name="connsiteX16" fmla="*/ 8541327 w 8541327"/>
              <a:gd name="connsiteY16" fmla="*/ 4883727 h 4946073"/>
              <a:gd name="connsiteX17" fmla="*/ 0 w 8541327"/>
              <a:gd name="connsiteY17" fmla="*/ 4946073 h 4946073"/>
              <a:gd name="connsiteX18" fmla="*/ 0 w 8541327"/>
              <a:gd name="connsiteY18" fmla="*/ 0 h 4946073"/>
              <a:gd name="connsiteX19" fmla="*/ 0 w 8541327"/>
              <a:gd name="connsiteY19" fmla="*/ 0 h 4946073"/>
              <a:gd name="connsiteX20" fmla="*/ 0 w 8541327"/>
              <a:gd name="connsiteY20" fmla="*/ 3574473 h 4946073"/>
              <a:gd name="connsiteX0" fmla="*/ 0 w 8541327"/>
              <a:gd name="connsiteY0" fmla="*/ 3574473 h 4946073"/>
              <a:gd name="connsiteX1" fmla="*/ 609600 w 8541327"/>
              <a:gd name="connsiteY1" fmla="*/ 3498273 h 4946073"/>
              <a:gd name="connsiteX2" fmla="*/ 2209800 w 8541327"/>
              <a:gd name="connsiteY2" fmla="*/ 3498273 h 4946073"/>
              <a:gd name="connsiteX3" fmla="*/ 3657600 w 8541327"/>
              <a:gd name="connsiteY3" fmla="*/ 3498273 h 4946073"/>
              <a:gd name="connsiteX4" fmla="*/ 1433945 w 8541327"/>
              <a:gd name="connsiteY4" fmla="*/ 581891 h 4946073"/>
              <a:gd name="connsiteX5" fmla="*/ 3886200 w 8541327"/>
              <a:gd name="connsiteY5" fmla="*/ 2473036 h 4946073"/>
              <a:gd name="connsiteX6" fmla="*/ 4281054 w 8541327"/>
              <a:gd name="connsiteY6" fmla="*/ 2473036 h 4946073"/>
              <a:gd name="connsiteX7" fmla="*/ 4946072 w 8541327"/>
              <a:gd name="connsiteY7" fmla="*/ 2473036 h 4946073"/>
              <a:gd name="connsiteX8" fmla="*/ 5569527 w 8541327"/>
              <a:gd name="connsiteY8" fmla="*/ 2576946 h 4946073"/>
              <a:gd name="connsiteX9" fmla="*/ 6276109 w 8541327"/>
              <a:gd name="connsiteY9" fmla="*/ 2805546 h 4946073"/>
              <a:gd name="connsiteX10" fmla="*/ 6754091 w 8541327"/>
              <a:gd name="connsiteY10" fmla="*/ 2763982 h 4946073"/>
              <a:gd name="connsiteX11" fmla="*/ 7169727 w 8541327"/>
              <a:gd name="connsiteY11" fmla="*/ 2660073 h 4946073"/>
              <a:gd name="connsiteX12" fmla="*/ 7772400 w 8541327"/>
              <a:gd name="connsiteY12" fmla="*/ 2701636 h 4946073"/>
              <a:gd name="connsiteX13" fmla="*/ 8146472 w 8541327"/>
              <a:gd name="connsiteY13" fmla="*/ 2763982 h 4946073"/>
              <a:gd name="connsiteX14" fmla="*/ 8520545 w 8541327"/>
              <a:gd name="connsiteY14" fmla="*/ 2763982 h 4946073"/>
              <a:gd name="connsiteX15" fmla="*/ 8541327 w 8541327"/>
              <a:gd name="connsiteY15" fmla="*/ 4883727 h 4946073"/>
              <a:gd name="connsiteX16" fmla="*/ 0 w 8541327"/>
              <a:gd name="connsiteY16" fmla="*/ 4946073 h 4946073"/>
              <a:gd name="connsiteX17" fmla="*/ 0 w 8541327"/>
              <a:gd name="connsiteY17" fmla="*/ 0 h 4946073"/>
              <a:gd name="connsiteX18" fmla="*/ 0 w 8541327"/>
              <a:gd name="connsiteY18" fmla="*/ 0 h 4946073"/>
              <a:gd name="connsiteX19" fmla="*/ 0 w 8541327"/>
              <a:gd name="connsiteY19" fmla="*/ 3574473 h 4946073"/>
              <a:gd name="connsiteX0" fmla="*/ 0 w 8541327"/>
              <a:gd name="connsiteY0" fmla="*/ 3574473 h 4946073"/>
              <a:gd name="connsiteX1" fmla="*/ 609600 w 8541327"/>
              <a:gd name="connsiteY1" fmla="*/ 3498273 h 4946073"/>
              <a:gd name="connsiteX2" fmla="*/ 2209800 w 8541327"/>
              <a:gd name="connsiteY2" fmla="*/ 3498273 h 4946073"/>
              <a:gd name="connsiteX3" fmla="*/ 3657600 w 8541327"/>
              <a:gd name="connsiteY3" fmla="*/ 3498273 h 4946073"/>
              <a:gd name="connsiteX4" fmla="*/ 3886200 w 8541327"/>
              <a:gd name="connsiteY4" fmla="*/ 2473036 h 4946073"/>
              <a:gd name="connsiteX5" fmla="*/ 4281054 w 8541327"/>
              <a:gd name="connsiteY5" fmla="*/ 2473036 h 4946073"/>
              <a:gd name="connsiteX6" fmla="*/ 4946072 w 8541327"/>
              <a:gd name="connsiteY6" fmla="*/ 2473036 h 4946073"/>
              <a:gd name="connsiteX7" fmla="*/ 5569527 w 8541327"/>
              <a:gd name="connsiteY7" fmla="*/ 2576946 h 4946073"/>
              <a:gd name="connsiteX8" fmla="*/ 6276109 w 8541327"/>
              <a:gd name="connsiteY8" fmla="*/ 2805546 h 4946073"/>
              <a:gd name="connsiteX9" fmla="*/ 6754091 w 8541327"/>
              <a:gd name="connsiteY9" fmla="*/ 2763982 h 4946073"/>
              <a:gd name="connsiteX10" fmla="*/ 7169727 w 8541327"/>
              <a:gd name="connsiteY10" fmla="*/ 2660073 h 4946073"/>
              <a:gd name="connsiteX11" fmla="*/ 7772400 w 8541327"/>
              <a:gd name="connsiteY11" fmla="*/ 2701636 h 4946073"/>
              <a:gd name="connsiteX12" fmla="*/ 8146472 w 8541327"/>
              <a:gd name="connsiteY12" fmla="*/ 2763982 h 4946073"/>
              <a:gd name="connsiteX13" fmla="*/ 8520545 w 8541327"/>
              <a:gd name="connsiteY13" fmla="*/ 2763982 h 4946073"/>
              <a:gd name="connsiteX14" fmla="*/ 8541327 w 8541327"/>
              <a:gd name="connsiteY14" fmla="*/ 4883727 h 4946073"/>
              <a:gd name="connsiteX15" fmla="*/ 0 w 8541327"/>
              <a:gd name="connsiteY15" fmla="*/ 4946073 h 4946073"/>
              <a:gd name="connsiteX16" fmla="*/ 0 w 8541327"/>
              <a:gd name="connsiteY16" fmla="*/ 0 h 4946073"/>
              <a:gd name="connsiteX17" fmla="*/ 0 w 8541327"/>
              <a:gd name="connsiteY17" fmla="*/ 0 h 4946073"/>
              <a:gd name="connsiteX18" fmla="*/ 0 w 8541327"/>
              <a:gd name="connsiteY18" fmla="*/ 3574473 h 4946073"/>
              <a:gd name="connsiteX0" fmla="*/ 0 w 8541327"/>
              <a:gd name="connsiteY0" fmla="*/ 3574473 h 4946073"/>
              <a:gd name="connsiteX1" fmla="*/ 609600 w 8541327"/>
              <a:gd name="connsiteY1" fmla="*/ 3498273 h 4946073"/>
              <a:gd name="connsiteX2" fmla="*/ 2209800 w 8541327"/>
              <a:gd name="connsiteY2" fmla="*/ 3498273 h 4946073"/>
              <a:gd name="connsiteX3" fmla="*/ 3505200 w 8541327"/>
              <a:gd name="connsiteY3" fmla="*/ 3117273 h 4946073"/>
              <a:gd name="connsiteX4" fmla="*/ 3886200 w 8541327"/>
              <a:gd name="connsiteY4" fmla="*/ 2473036 h 4946073"/>
              <a:gd name="connsiteX5" fmla="*/ 4281054 w 8541327"/>
              <a:gd name="connsiteY5" fmla="*/ 2473036 h 4946073"/>
              <a:gd name="connsiteX6" fmla="*/ 4946072 w 8541327"/>
              <a:gd name="connsiteY6" fmla="*/ 2473036 h 4946073"/>
              <a:gd name="connsiteX7" fmla="*/ 5569527 w 8541327"/>
              <a:gd name="connsiteY7" fmla="*/ 2576946 h 4946073"/>
              <a:gd name="connsiteX8" fmla="*/ 6276109 w 8541327"/>
              <a:gd name="connsiteY8" fmla="*/ 2805546 h 4946073"/>
              <a:gd name="connsiteX9" fmla="*/ 6754091 w 8541327"/>
              <a:gd name="connsiteY9" fmla="*/ 2763982 h 4946073"/>
              <a:gd name="connsiteX10" fmla="*/ 7169727 w 8541327"/>
              <a:gd name="connsiteY10" fmla="*/ 2660073 h 4946073"/>
              <a:gd name="connsiteX11" fmla="*/ 7772400 w 8541327"/>
              <a:gd name="connsiteY11" fmla="*/ 2701636 h 4946073"/>
              <a:gd name="connsiteX12" fmla="*/ 8146472 w 8541327"/>
              <a:gd name="connsiteY12" fmla="*/ 2763982 h 4946073"/>
              <a:gd name="connsiteX13" fmla="*/ 8520545 w 8541327"/>
              <a:gd name="connsiteY13" fmla="*/ 2763982 h 4946073"/>
              <a:gd name="connsiteX14" fmla="*/ 8541327 w 8541327"/>
              <a:gd name="connsiteY14" fmla="*/ 4883727 h 4946073"/>
              <a:gd name="connsiteX15" fmla="*/ 0 w 8541327"/>
              <a:gd name="connsiteY15" fmla="*/ 4946073 h 4946073"/>
              <a:gd name="connsiteX16" fmla="*/ 0 w 8541327"/>
              <a:gd name="connsiteY16" fmla="*/ 0 h 4946073"/>
              <a:gd name="connsiteX17" fmla="*/ 0 w 8541327"/>
              <a:gd name="connsiteY17" fmla="*/ 0 h 4946073"/>
              <a:gd name="connsiteX18" fmla="*/ 0 w 8541327"/>
              <a:gd name="connsiteY18" fmla="*/ 3574473 h 4946073"/>
              <a:gd name="connsiteX0" fmla="*/ 0 w 8541327"/>
              <a:gd name="connsiteY0" fmla="*/ 3574473 h 4946073"/>
              <a:gd name="connsiteX1" fmla="*/ 609600 w 8541327"/>
              <a:gd name="connsiteY1" fmla="*/ 3498273 h 4946073"/>
              <a:gd name="connsiteX2" fmla="*/ 2057400 w 8541327"/>
              <a:gd name="connsiteY2" fmla="*/ 3117273 h 4946073"/>
              <a:gd name="connsiteX3" fmla="*/ 3505200 w 8541327"/>
              <a:gd name="connsiteY3" fmla="*/ 3117273 h 4946073"/>
              <a:gd name="connsiteX4" fmla="*/ 3886200 w 8541327"/>
              <a:gd name="connsiteY4" fmla="*/ 2473036 h 4946073"/>
              <a:gd name="connsiteX5" fmla="*/ 4281054 w 8541327"/>
              <a:gd name="connsiteY5" fmla="*/ 2473036 h 4946073"/>
              <a:gd name="connsiteX6" fmla="*/ 4946072 w 8541327"/>
              <a:gd name="connsiteY6" fmla="*/ 2473036 h 4946073"/>
              <a:gd name="connsiteX7" fmla="*/ 5569527 w 8541327"/>
              <a:gd name="connsiteY7" fmla="*/ 2576946 h 4946073"/>
              <a:gd name="connsiteX8" fmla="*/ 6276109 w 8541327"/>
              <a:gd name="connsiteY8" fmla="*/ 2805546 h 4946073"/>
              <a:gd name="connsiteX9" fmla="*/ 6754091 w 8541327"/>
              <a:gd name="connsiteY9" fmla="*/ 2763982 h 4946073"/>
              <a:gd name="connsiteX10" fmla="*/ 7169727 w 8541327"/>
              <a:gd name="connsiteY10" fmla="*/ 2660073 h 4946073"/>
              <a:gd name="connsiteX11" fmla="*/ 7772400 w 8541327"/>
              <a:gd name="connsiteY11" fmla="*/ 2701636 h 4946073"/>
              <a:gd name="connsiteX12" fmla="*/ 8146472 w 8541327"/>
              <a:gd name="connsiteY12" fmla="*/ 2763982 h 4946073"/>
              <a:gd name="connsiteX13" fmla="*/ 8520545 w 8541327"/>
              <a:gd name="connsiteY13" fmla="*/ 2763982 h 4946073"/>
              <a:gd name="connsiteX14" fmla="*/ 8541327 w 8541327"/>
              <a:gd name="connsiteY14" fmla="*/ 4883727 h 4946073"/>
              <a:gd name="connsiteX15" fmla="*/ 0 w 8541327"/>
              <a:gd name="connsiteY15" fmla="*/ 4946073 h 4946073"/>
              <a:gd name="connsiteX16" fmla="*/ 0 w 8541327"/>
              <a:gd name="connsiteY16" fmla="*/ 0 h 4946073"/>
              <a:gd name="connsiteX17" fmla="*/ 0 w 8541327"/>
              <a:gd name="connsiteY17" fmla="*/ 0 h 4946073"/>
              <a:gd name="connsiteX18" fmla="*/ 0 w 8541327"/>
              <a:gd name="connsiteY18" fmla="*/ 3574473 h 4946073"/>
              <a:gd name="connsiteX0" fmla="*/ 0 w 8541327"/>
              <a:gd name="connsiteY0" fmla="*/ 3574473 h 4946073"/>
              <a:gd name="connsiteX1" fmla="*/ 609600 w 8541327"/>
              <a:gd name="connsiteY1" fmla="*/ 2964873 h 4946073"/>
              <a:gd name="connsiteX2" fmla="*/ 2057400 w 8541327"/>
              <a:gd name="connsiteY2" fmla="*/ 3117273 h 4946073"/>
              <a:gd name="connsiteX3" fmla="*/ 3505200 w 8541327"/>
              <a:gd name="connsiteY3" fmla="*/ 3117273 h 4946073"/>
              <a:gd name="connsiteX4" fmla="*/ 3886200 w 8541327"/>
              <a:gd name="connsiteY4" fmla="*/ 2473036 h 4946073"/>
              <a:gd name="connsiteX5" fmla="*/ 4281054 w 8541327"/>
              <a:gd name="connsiteY5" fmla="*/ 2473036 h 4946073"/>
              <a:gd name="connsiteX6" fmla="*/ 4946072 w 8541327"/>
              <a:gd name="connsiteY6" fmla="*/ 2473036 h 4946073"/>
              <a:gd name="connsiteX7" fmla="*/ 5569527 w 8541327"/>
              <a:gd name="connsiteY7" fmla="*/ 2576946 h 4946073"/>
              <a:gd name="connsiteX8" fmla="*/ 6276109 w 8541327"/>
              <a:gd name="connsiteY8" fmla="*/ 2805546 h 4946073"/>
              <a:gd name="connsiteX9" fmla="*/ 6754091 w 8541327"/>
              <a:gd name="connsiteY9" fmla="*/ 2763982 h 4946073"/>
              <a:gd name="connsiteX10" fmla="*/ 7169727 w 8541327"/>
              <a:gd name="connsiteY10" fmla="*/ 2660073 h 4946073"/>
              <a:gd name="connsiteX11" fmla="*/ 7772400 w 8541327"/>
              <a:gd name="connsiteY11" fmla="*/ 2701636 h 4946073"/>
              <a:gd name="connsiteX12" fmla="*/ 8146472 w 8541327"/>
              <a:gd name="connsiteY12" fmla="*/ 2763982 h 4946073"/>
              <a:gd name="connsiteX13" fmla="*/ 8520545 w 8541327"/>
              <a:gd name="connsiteY13" fmla="*/ 2763982 h 4946073"/>
              <a:gd name="connsiteX14" fmla="*/ 8541327 w 8541327"/>
              <a:gd name="connsiteY14" fmla="*/ 4883727 h 4946073"/>
              <a:gd name="connsiteX15" fmla="*/ 0 w 8541327"/>
              <a:gd name="connsiteY15" fmla="*/ 4946073 h 4946073"/>
              <a:gd name="connsiteX16" fmla="*/ 0 w 8541327"/>
              <a:gd name="connsiteY16" fmla="*/ 0 h 4946073"/>
              <a:gd name="connsiteX17" fmla="*/ 0 w 8541327"/>
              <a:gd name="connsiteY17" fmla="*/ 0 h 4946073"/>
              <a:gd name="connsiteX18" fmla="*/ 0 w 8541327"/>
              <a:gd name="connsiteY18" fmla="*/ 3574473 h 4946073"/>
              <a:gd name="connsiteX0" fmla="*/ 0 w 8541327"/>
              <a:gd name="connsiteY0" fmla="*/ 3041073 h 4946073"/>
              <a:gd name="connsiteX1" fmla="*/ 609600 w 8541327"/>
              <a:gd name="connsiteY1" fmla="*/ 2964873 h 4946073"/>
              <a:gd name="connsiteX2" fmla="*/ 2057400 w 8541327"/>
              <a:gd name="connsiteY2" fmla="*/ 3117273 h 4946073"/>
              <a:gd name="connsiteX3" fmla="*/ 3505200 w 8541327"/>
              <a:gd name="connsiteY3" fmla="*/ 3117273 h 4946073"/>
              <a:gd name="connsiteX4" fmla="*/ 3886200 w 8541327"/>
              <a:gd name="connsiteY4" fmla="*/ 2473036 h 4946073"/>
              <a:gd name="connsiteX5" fmla="*/ 4281054 w 8541327"/>
              <a:gd name="connsiteY5" fmla="*/ 2473036 h 4946073"/>
              <a:gd name="connsiteX6" fmla="*/ 4946072 w 8541327"/>
              <a:gd name="connsiteY6" fmla="*/ 2473036 h 4946073"/>
              <a:gd name="connsiteX7" fmla="*/ 5569527 w 8541327"/>
              <a:gd name="connsiteY7" fmla="*/ 2576946 h 4946073"/>
              <a:gd name="connsiteX8" fmla="*/ 6276109 w 8541327"/>
              <a:gd name="connsiteY8" fmla="*/ 2805546 h 4946073"/>
              <a:gd name="connsiteX9" fmla="*/ 6754091 w 8541327"/>
              <a:gd name="connsiteY9" fmla="*/ 2763982 h 4946073"/>
              <a:gd name="connsiteX10" fmla="*/ 7169727 w 8541327"/>
              <a:gd name="connsiteY10" fmla="*/ 2660073 h 4946073"/>
              <a:gd name="connsiteX11" fmla="*/ 7772400 w 8541327"/>
              <a:gd name="connsiteY11" fmla="*/ 2701636 h 4946073"/>
              <a:gd name="connsiteX12" fmla="*/ 8146472 w 8541327"/>
              <a:gd name="connsiteY12" fmla="*/ 2763982 h 4946073"/>
              <a:gd name="connsiteX13" fmla="*/ 8520545 w 8541327"/>
              <a:gd name="connsiteY13" fmla="*/ 2763982 h 4946073"/>
              <a:gd name="connsiteX14" fmla="*/ 8541327 w 8541327"/>
              <a:gd name="connsiteY14" fmla="*/ 4883727 h 4946073"/>
              <a:gd name="connsiteX15" fmla="*/ 0 w 8541327"/>
              <a:gd name="connsiteY15" fmla="*/ 4946073 h 4946073"/>
              <a:gd name="connsiteX16" fmla="*/ 0 w 8541327"/>
              <a:gd name="connsiteY16" fmla="*/ 0 h 4946073"/>
              <a:gd name="connsiteX17" fmla="*/ 0 w 8541327"/>
              <a:gd name="connsiteY17" fmla="*/ 0 h 4946073"/>
              <a:gd name="connsiteX18" fmla="*/ 0 w 8541327"/>
              <a:gd name="connsiteY18" fmla="*/ 3041073 h 4946073"/>
              <a:gd name="connsiteX0" fmla="*/ 0 w 8541327"/>
              <a:gd name="connsiteY0" fmla="*/ 3041073 h 4946073"/>
              <a:gd name="connsiteX1" fmla="*/ 609600 w 8541327"/>
              <a:gd name="connsiteY1" fmla="*/ 2964873 h 4946073"/>
              <a:gd name="connsiteX2" fmla="*/ 2057400 w 8541327"/>
              <a:gd name="connsiteY2" fmla="*/ 3117273 h 4946073"/>
              <a:gd name="connsiteX3" fmla="*/ 3505200 w 8541327"/>
              <a:gd name="connsiteY3" fmla="*/ 3117273 h 4946073"/>
              <a:gd name="connsiteX4" fmla="*/ 3886200 w 8541327"/>
              <a:gd name="connsiteY4" fmla="*/ 2473036 h 4946073"/>
              <a:gd name="connsiteX5" fmla="*/ 4281054 w 8541327"/>
              <a:gd name="connsiteY5" fmla="*/ 2473036 h 4946073"/>
              <a:gd name="connsiteX6" fmla="*/ 4946072 w 8541327"/>
              <a:gd name="connsiteY6" fmla="*/ 2473036 h 4946073"/>
              <a:gd name="connsiteX7" fmla="*/ 5569527 w 8541327"/>
              <a:gd name="connsiteY7" fmla="*/ 2576946 h 4946073"/>
              <a:gd name="connsiteX8" fmla="*/ 6276109 w 8541327"/>
              <a:gd name="connsiteY8" fmla="*/ 2805546 h 4946073"/>
              <a:gd name="connsiteX9" fmla="*/ 6754091 w 8541327"/>
              <a:gd name="connsiteY9" fmla="*/ 2763982 h 4946073"/>
              <a:gd name="connsiteX10" fmla="*/ 7169727 w 8541327"/>
              <a:gd name="connsiteY10" fmla="*/ 2660073 h 4946073"/>
              <a:gd name="connsiteX11" fmla="*/ 7772400 w 8541327"/>
              <a:gd name="connsiteY11" fmla="*/ 2701636 h 4946073"/>
              <a:gd name="connsiteX12" fmla="*/ 8146472 w 8541327"/>
              <a:gd name="connsiteY12" fmla="*/ 2763982 h 4946073"/>
              <a:gd name="connsiteX13" fmla="*/ 8520545 w 8541327"/>
              <a:gd name="connsiteY13" fmla="*/ 2763982 h 4946073"/>
              <a:gd name="connsiteX14" fmla="*/ 8541327 w 8541327"/>
              <a:gd name="connsiteY14" fmla="*/ 4883727 h 4946073"/>
              <a:gd name="connsiteX15" fmla="*/ 0 w 8541327"/>
              <a:gd name="connsiteY15" fmla="*/ 4946073 h 4946073"/>
              <a:gd name="connsiteX16" fmla="*/ 0 w 8541327"/>
              <a:gd name="connsiteY16" fmla="*/ 0 h 4946073"/>
              <a:gd name="connsiteX17" fmla="*/ 0 w 8541327"/>
              <a:gd name="connsiteY17" fmla="*/ 3041073 h 4946073"/>
              <a:gd name="connsiteX0" fmla="*/ 0 w 8541327"/>
              <a:gd name="connsiteY0" fmla="*/ 568037 h 2473037"/>
              <a:gd name="connsiteX1" fmla="*/ 609600 w 8541327"/>
              <a:gd name="connsiteY1" fmla="*/ 491837 h 2473037"/>
              <a:gd name="connsiteX2" fmla="*/ 2057400 w 8541327"/>
              <a:gd name="connsiteY2" fmla="*/ 644237 h 2473037"/>
              <a:gd name="connsiteX3" fmla="*/ 3505200 w 8541327"/>
              <a:gd name="connsiteY3" fmla="*/ 644237 h 2473037"/>
              <a:gd name="connsiteX4" fmla="*/ 3886200 w 8541327"/>
              <a:gd name="connsiteY4" fmla="*/ 0 h 2473037"/>
              <a:gd name="connsiteX5" fmla="*/ 4281054 w 8541327"/>
              <a:gd name="connsiteY5" fmla="*/ 0 h 2473037"/>
              <a:gd name="connsiteX6" fmla="*/ 4946072 w 8541327"/>
              <a:gd name="connsiteY6" fmla="*/ 0 h 2473037"/>
              <a:gd name="connsiteX7" fmla="*/ 5569527 w 8541327"/>
              <a:gd name="connsiteY7" fmla="*/ 103910 h 2473037"/>
              <a:gd name="connsiteX8" fmla="*/ 6276109 w 8541327"/>
              <a:gd name="connsiteY8" fmla="*/ 332510 h 2473037"/>
              <a:gd name="connsiteX9" fmla="*/ 6754091 w 8541327"/>
              <a:gd name="connsiteY9" fmla="*/ 290946 h 2473037"/>
              <a:gd name="connsiteX10" fmla="*/ 7169727 w 8541327"/>
              <a:gd name="connsiteY10" fmla="*/ 187037 h 2473037"/>
              <a:gd name="connsiteX11" fmla="*/ 7772400 w 8541327"/>
              <a:gd name="connsiteY11" fmla="*/ 228600 h 2473037"/>
              <a:gd name="connsiteX12" fmla="*/ 8146472 w 8541327"/>
              <a:gd name="connsiteY12" fmla="*/ 290946 h 2473037"/>
              <a:gd name="connsiteX13" fmla="*/ 8520545 w 8541327"/>
              <a:gd name="connsiteY13" fmla="*/ 290946 h 2473037"/>
              <a:gd name="connsiteX14" fmla="*/ 8541327 w 8541327"/>
              <a:gd name="connsiteY14" fmla="*/ 2410691 h 2473037"/>
              <a:gd name="connsiteX15" fmla="*/ 0 w 8541327"/>
              <a:gd name="connsiteY15" fmla="*/ 2473037 h 2473037"/>
              <a:gd name="connsiteX16" fmla="*/ 0 w 8541327"/>
              <a:gd name="connsiteY16" fmla="*/ 568037 h 2473037"/>
              <a:gd name="connsiteX0" fmla="*/ 0 w 8541327"/>
              <a:gd name="connsiteY0" fmla="*/ 568037 h 2473037"/>
              <a:gd name="connsiteX1" fmla="*/ 609600 w 8541327"/>
              <a:gd name="connsiteY1" fmla="*/ 491837 h 2473037"/>
              <a:gd name="connsiteX2" fmla="*/ 2057400 w 8541327"/>
              <a:gd name="connsiteY2" fmla="*/ 644237 h 2473037"/>
              <a:gd name="connsiteX3" fmla="*/ 3505200 w 8541327"/>
              <a:gd name="connsiteY3" fmla="*/ 644237 h 2473037"/>
              <a:gd name="connsiteX4" fmla="*/ 3886200 w 8541327"/>
              <a:gd name="connsiteY4" fmla="*/ 0 h 2473037"/>
              <a:gd name="connsiteX5" fmla="*/ 4281054 w 8541327"/>
              <a:gd name="connsiteY5" fmla="*/ 0 h 2473037"/>
              <a:gd name="connsiteX6" fmla="*/ 4946072 w 8541327"/>
              <a:gd name="connsiteY6" fmla="*/ 0 h 2473037"/>
              <a:gd name="connsiteX7" fmla="*/ 5569527 w 8541327"/>
              <a:gd name="connsiteY7" fmla="*/ 103910 h 2473037"/>
              <a:gd name="connsiteX8" fmla="*/ 6248400 w 8541327"/>
              <a:gd name="connsiteY8" fmla="*/ 568037 h 2473037"/>
              <a:gd name="connsiteX9" fmla="*/ 6754091 w 8541327"/>
              <a:gd name="connsiteY9" fmla="*/ 290946 h 2473037"/>
              <a:gd name="connsiteX10" fmla="*/ 7169727 w 8541327"/>
              <a:gd name="connsiteY10" fmla="*/ 187037 h 2473037"/>
              <a:gd name="connsiteX11" fmla="*/ 7772400 w 8541327"/>
              <a:gd name="connsiteY11" fmla="*/ 228600 h 2473037"/>
              <a:gd name="connsiteX12" fmla="*/ 8146472 w 8541327"/>
              <a:gd name="connsiteY12" fmla="*/ 290946 h 2473037"/>
              <a:gd name="connsiteX13" fmla="*/ 8520545 w 8541327"/>
              <a:gd name="connsiteY13" fmla="*/ 290946 h 2473037"/>
              <a:gd name="connsiteX14" fmla="*/ 8541327 w 8541327"/>
              <a:gd name="connsiteY14" fmla="*/ 2410691 h 2473037"/>
              <a:gd name="connsiteX15" fmla="*/ 0 w 8541327"/>
              <a:gd name="connsiteY15" fmla="*/ 2473037 h 2473037"/>
              <a:gd name="connsiteX16" fmla="*/ 0 w 8541327"/>
              <a:gd name="connsiteY16" fmla="*/ 568037 h 2473037"/>
              <a:gd name="connsiteX0" fmla="*/ 0 w 8541327"/>
              <a:gd name="connsiteY0" fmla="*/ 568037 h 2473037"/>
              <a:gd name="connsiteX1" fmla="*/ 609600 w 8541327"/>
              <a:gd name="connsiteY1" fmla="*/ 491837 h 2473037"/>
              <a:gd name="connsiteX2" fmla="*/ 2057400 w 8541327"/>
              <a:gd name="connsiteY2" fmla="*/ 644237 h 2473037"/>
              <a:gd name="connsiteX3" fmla="*/ 3505200 w 8541327"/>
              <a:gd name="connsiteY3" fmla="*/ 644237 h 2473037"/>
              <a:gd name="connsiteX4" fmla="*/ 3886200 w 8541327"/>
              <a:gd name="connsiteY4" fmla="*/ 0 h 2473037"/>
              <a:gd name="connsiteX5" fmla="*/ 4281054 w 8541327"/>
              <a:gd name="connsiteY5" fmla="*/ 0 h 2473037"/>
              <a:gd name="connsiteX6" fmla="*/ 4946072 w 8541327"/>
              <a:gd name="connsiteY6" fmla="*/ 0 h 2473037"/>
              <a:gd name="connsiteX7" fmla="*/ 5410200 w 8541327"/>
              <a:gd name="connsiteY7" fmla="*/ 491837 h 2473037"/>
              <a:gd name="connsiteX8" fmla="*/ 6248400 w 8541327"/>
              <a:gd name="connsiteY8" fmla="*/ 568037 h 2473037"/>
              <a:gd name="connsiteX9" fmla="*/ 6754091 w 8541327"/>
              <a:gd name="connsiteY9" fmla="*/ 290946 h 2473037"/>
              <a:gd name="connsiteX10" fmla="*/ 7169727 w 8541327"/>
              <a:gd name="connsiteY10" fmla="*/ 187037 h 2473037"/>
              <a:gd name="connsiteX11" fmla="*/ 7772400 w 8541327"/>
              <a:gd name="connsiteY11" fmla="*/ 228600 h 2473037"/>
              <a:gd name="connsiteX12" fmla="*/ 8146472 w 8541327"/>
              <a:gd name="connsiteY12" fmla="*/ 290946 h 2473037"/>
              <a:gd name="connsiteX13" fmla="*/ 8520545 w 8541327"/>
              <a:gd name="connsiteY13" fmla="*/ 290946 h 2473037"/>
              <a:gd name="connsiteX14" fmla="*/ 8541327 w 8541327"/>
              <a:gd name="connsiteY14" fmla="*/ 2410691 h 2473037"/>
              <a:gd name="connsiteX15" fmla="*/ 0 w 8541327"/>
              <a:gd name="connsiteY15" fmla="*/ 2473037 h 2473037"/>
              <a:gd name="connsiteX16" fmla="*/ 0 w 8541327"/>
              <a:gd name="connsiteY16" fmla="*/ 568037 h 2473037"/>
              <a:gd name="connsiteX0" fmla="*/ 0 w 8541327"/>
              <a:gd name="connsiteY0" fmla="*/ 568037 h 2473037"/>
              <a:gd name="connsiteX1" fmla="*/ 609600 w 8541327"/>
              <a:gd name="connsiteY1" fmla="*/ 491837 h 2473037"/>
              <a:gd name="connsiteX2" fmla="*/ 2057400 w 8541327"/>
              <a:gd name="connsiteY2" fmla="*/ 644237 h 2473037"/>
              <a:gd name="connsiteX3" fmla="*/ 3505200 w 8541327"/>
              <a:gd name="connsiteY3" fmla="*/ 644237 h 2473037"/>
              <a:gd name="connsiteX4" fmla="*/ 3886200 w 8541327"/>
              <a:gd name="connsiteY4" fmla="*/ 0 h 2473037"/>
              <a:gd name="connsiteX5" fmla="*/ 4281054 w 8541327"/>
              <a:gd name="connsiteY5" fmla="*/ 0 h 2473037"/>
              <a:gd name="connsiteX6" fmla="*/ 4800600 w 8541327"/>
              <a:gd name="connsiteY6" fmla="*/ 415637 h 2473037"/>
              <a:gd name="connsiteX7" fmla="*/ 5410200 w 8541327"/>
              <a:gd name="connsiteY7" fmla="*/ 491837 h 2473037"/>
              <a:gd name="connsiteX8" fmla="*/ 6248400 w 8541327"/>
              <a:gd name="connsiteY8" fmla="*/ 568037 h 2473037"/>
              <a:gd name="connsiteX9" fmla="*/ 6754091 w 8541327"/>
              <a:gd name="connsiteY9" fmla="*/ 290946 h 2473037"/>
              <a:gd name="connsiteX10" fmla="*/ 7169727 w 8541327"/>
              <a:gd name="connsiteY10" fmla="*/ 187037 h 2473037"/>
              <a:gd name="connsiteX11" fmla="*/ 7772400 w 8541327"/>
              <a:gd name="connsiteY11" fmla="*/ 228600 h 2473037"/>
              <a:gd name="connsiteX12" fmla="*/ 8146472 w 8541327"/>
              <a:gd name="connsiteY12" fmla="*/ 290946 h 2473037"/>
              <a:gd name="connsiteX13" fmla="*/ 8520545 w 8541327"/>
              <a:gd name="connsiteY13" fmla="*/ 290946 h 2473037"/>
              <a:gd name="connsiteX14" fmla="*/ 8541327 w 8541327"/>
              <a:gd name="connsiteY14" fmla="*/ 2410691 h 2473037"/>
              <a:gd name="connsiteX15" fmla="*/ 0 w 8541327"/>
              <a:gd name="connsiteY15" fmla="*/ 2473037 h 2473037"/>
              <a:gd name="connsiteX16" fmla="*/ 0 w 8541327"/>
              <a:gd name="connsiteY16" fmla="*/ 568037 h 2473037"/>
              <a:gd name="connsiteX0" fmla="*/ 0 w 8541327"/>
              <a:gd name="connsiteY0" fmla="*/ 568037 h 2473037"/>
              <a:gd name="connsiteX1" fmla="*/ 609600 w 8541327"/>
              <a:gd name="connsiteY1" fmla="*/ 491837 h 2473037"/>
              <a:gd name="connsiteX2" fmla="*/ 2057400 w 8541327"/>
              <a:gd name="connsiteY2" fmla="*/ 644237 h 2473037"/>
              <a:gd name="connsiteX3" fmla="*/ 3505200 w 8541327"/>
              <a:gd name="connsiteY3" fmla="*/ 644237 h 2473037"/>
              <a:gd name="connsiteX4" fmla="*/ 3886200 w 8541327"/>
              <a:gd name="connsiteY4" fmla="*/ 0 h 2473037"/>
              <a:gd name="connsiteX5" fmla="*/ 4191000 w 8541327"/>
              <a:gd name="connsiteY5" fmla="*/ 415637 h 2473037"/>
              <a:gd name="connsiteX6" fmla="*/ 4800600 w 8541327"/>
              <a:gd name="connsiteY6" fmla="*/ 415637 h 2473037"/>
              <a:gd name="connsiteX7" fmla="*/ 5410200 w 8541327"/>
              <a:gd name="connsiteY7" fmla="*/ 491837 h 2473037"/>
              <a:gd name="connsiteX8" fmla="*/ 6248400 w 8541327"/>
              <a:gd name="connsiteY8" fmla="*/ 568037 h 2473037"/>
              <a:gd name="connsiteX9" fmla="*/ 6754091 w 8541327"/>
              <a:gd name="connsiteY9" fmla="*/ 290946 h 2473037"/>
              <a:gd name="connsiteX10" fmla="*/ 7169727 w 8541327"/>
              <a:gd name="connsiteY10" fmla="*/ 187037 h 2473037"/>
              <a:gd name="connsiteX11" fmla="*/ 7772400 w 8541327"/>
              <a:gd name="connsiteY11" fmla="*/ 228600 h 2473037"/>
              <a:gd name="connsiteX12" fmla="*/ 8146472 w 8541327"/>
              <a:gd name="connsiteY12" fmla="*/ 290946 h 2473037"/>
              <a:gd name="connsiteX13" fmla="*/ 8520545 w 8541327"/>
              <a:gd name="connsiteY13" fmla="*/ 290946 h 2473037"/>
              <a:gd name="connsiteX14" fmla="*/ 8541327 w 8541327"/>
              <a:gd name="connsiteY14" fmla="*/ 2410691 h 2473037"/>
              <a:gd name="connsiteX15" fmla="*/ 0 w 8541327"/>
              <a:gd name="connsiteY15" fmla="*/ 2473037 h 2473037"/>
              <a:gd name="connsiteX16" fmla="*/ 0 w 8541327"/>
              <a:gd name="connsiteY16" fmla="*/ 568037 h 2473037"/>
              <a:gd name="connsiteX0" fmla="*/ 0 w 8541327"/>
              <a:gd name="connsiteY0" fmla="*/ 381000 h 2286000"/>
              <a:gd name="connsiteX1" fmla="*/ 609600 w 8541327"/>
              <a:gd name="connsiteY1" fmla="*/ 304800 h 2286000"/>
              <a:gd name="connsiteX2" fmla="*/ 2057400 w 8541327"/>
              <a:gd name="connsiteY2" fmla="*/ 457200 h 2286000"/>
              <a:gd name="connsiteX3" fmla="*/ 3505200 w 8541327"/>
              <a:gd name="connsiteY3" fmla="*/ 457200 h 2286000"/>
              <a:gd name="connsiteX4" fmla="*/ 3352800 w 8541327"/>
              <a:gd name="connsiteY4" fmla="*/ 76200 h 2286000"/>
              <a:gd name="connsiteX5" fmla="*/ 4191000 w 8541327"/>
              <a:gd name="connsiteY5" fmla="*/ 228600 h 2286000"/>
              <a:gd name="connsiteX6" fmla="*/ 4800600 w 8541327"/>
              <a:gd name="connsiteY6" fmla="*/ 228600 h 2286000"/>
              <a:gd name="connsiteX7" fmla="*/ 5410200 w 8541327"/>
              <a:gd name="connsiteY7" fmla="*/ 304800 h 2286000"/>
              <a:gd name="connsiteX8" fmla="*/ 6248400 w 8541327"/>
              <a:gd name="connsiteY8" fmla="*/ 381000 h 2286000"/>
              <a:gd name="connsiteX9" fmla="*/ 6754091 w 8541327"/>
              <a:gd name="connsiteY9" fmla="*/ 103909 h 2286000"/>
              <a:gd name="connsiteX10" fmla="*/ 7169727 w 8541327"/>
              <a:gd name="connsiteY10" fmla="*/ 0 h 2286000"/>
              <a:gd name="connsiteX11" fmla="*/ 7772400 w 8541327"/>
              <a:gd name="connsiteY11" fmla="*/ 41563 h 2286000"/>
              <a:gd name="connsiteX12" fmla="*/ 8146472 w 8541327"/>
              <a:gd name="connsiteY12" fmla="*/ 103909 h 2286000"/>
              <a:gd name="connsiteX13" fmla="*/ 8520545 w 8541327"/>
              <a:gd name="connsiteY13" fmla="*/ 103909 h 2286000"/>
              <a:gd name="connsiteX14" fmla="*/ 8541327 w 8541327"/>
              <a:gd name="connsiteY14" fmla="*/ 2223654 h 2286000"/>
              <a:gd name="connsiteX15" fmla="*/ 0 w 8541327"/>
              <a:gd name="connsiteY15" fmla="*/ 2286000 h 2286000"/>
              <a:gd name="connsiteX16" fmla="*/ 0 w 8541327"/>
              <a:gd name="connsiteY16" fmla="*/ 381000 h 2286000"/>
              <a:gd name="connsiteX0" fmla="*/ 0 w 8541327"/>
              <a:gd name="connsiteY0" fmla="*/ 381000 h 2286000"/>
              <a:gd name="connsiteX1" fmla="*/ 609600 w 8541327"/>
              <a:gd name="connsiteY1" fmla="*/ 304800 h 2286000"/>
              <a:gd name="connsiteX2" fmla="*/ 2057400 w 8541327"/>
              <a:gd name="connsiteY2" fmla="*/ 457200 h 2286000"/>
              <a:gd name="connsiteX3" fmla="*/ 2438400 w 8541327"/>
              <a:gd name="connsiteY3" fmla="*/ 152399 h 2286000"/>
              <a:gd name="connsiteX4" fmla="*/ 3352800 w 8541327"/>
              <a:gd name="connsiteY4" fmla="*/ 76200 h 2286000"/>
              <a:gd name="connsiteX5" fmla="*/ 4191000 w 8541327"/>
              <a:gd name="connsiteY5" fmla="*/ 228600 h 2286000"/>
              <a:gd name="connsiteX6" fmla="*/ 4800600 w 8541327"/>
              <a:gd name="connsiteY6" fmla="*/ 228600 h 2286000"/>
              <a:gd name="connsiteX7" fmla="*/ 5410200 w 8541327"/>
              <a:gd name="connsiteY7" fmla="*/ 304800 h 2286000"/>
              <a:gd name="connsiteX8" fmla="*/ 6248400 w 8541327"/>
              <a:gd name="connsiteY8" fmla="*/ 381000 h 2286000"/>
              <a:gd name="connsiteX9" fmla="*/ 6754091 w 8541327"/>
              <a:gd name="connsiteY9" fmla="*/ 103909 h 2286000"/>
              <a:gd name="connsiteX10" fmla="*/ 7169727 w 8541327"/>
              <a:gd name="connsiteY10" fmla="*/ 0 h 2286000"/>
              <a:gd name="connsiteX11" fmla="*/ 7772400 w 8541327"/>
              <a:gd name="connsiteY11" fmla="*/ 41563 h 2286000"/>
              <a:gd name="connsiteX12" fmla="*/ 8146472 w 8541327"/>
              <a:gd name="connsiteY12" fmla="*/ 103909 h 2286000"/>
              <a:gd name="connsiteX13" fmla="*/ 8520545 w 8541327"/>
              <a:gd name="connsiteY13" fmla="*/ 103909 h 2286000"/>
              <a:gd name="connsiteX14" fmla="*/ 8541327 w 8541327"/>
              <a:gd name="connsiteY14" fmla="*/ 2223654 h 2286000"/>
              <a:gd name="connsiteX15" fmla="*/ 0 w 8541327"/>
              <a:gd name="connsiteY15" fmla="*/ 2286000 h 2286000"/>
              <a:gd name="connsiteX16" fmla="*/ 0 w 8541327"/>
              <a:gd name="connsiteY16" fmla="*/ 381000 h 2286000"/>
              <a:gd name="connsiteX0" fmla="*/ 0 w 8541327"/>
              <a:gd name="connsiteY0" fmla="*/ 381000 h 2286000"/>
              <a:gd name="connsiteX1" fmla="*/ 609600 w 8541327"/>
              <a:gd name="connsiteY1" fmla="*/ 304800 h 2286000"/>
              <a:gd name="connsiteX2" fmla="*/ 1447800 w 8541327"/>
              <a:gd name="connsiteY2" fmla="*/ 152399 h 2286000"/>
              <a:gd name="connsiteX3" fmla="*/ 2438400 w 8541327"/>
              <a:gd name="connsiteY3" fmla="*/ 152399 h 2286000"/>
              <a:gd name="connsiteX4" fmla="*/ 3352800 w 8541327"/>
              <a:gd name="connsiteY4" fmla="*/ 76200 h 2286000"/>
              <a:gd name="connsiteX5" fmla="*/ 4191000 w 8541327"/>
              <a:gd name="connsiteY5" fmla="*/ 228600 h 2286000"/>
              <a:gd name="connsiteX6" fmla="*/ 4800600 w 8541327"/>
              <a:gd name="connsiteY6" fmla="*/ 228600 h 2286000"/>
              <a:gd name="connsiteX7" fmla="*/ 5410200 w 8541327"/>
              <a:gd name="connsiteY7" fmla="*/ 304800 h 2286000"/>
              <a:gd name="connsiteX8" fmla="*/ 6248400 w 8541327"/>
              <a:gd name="connsiteY8" fmla="*/ 381000 h 2286000"/>
              <a:gd name="connsiteX9" fmla="*/ 6754091 w 8541327"/>
              <a:gd name="connsiteY9" fmla="*/ 103909 h 2286000"/>
              <a:gd name="connsiteX10" fmla="*/ 7169727 w 8541327"/>
              <a:gd name="connsiteY10" fmla="*/ 0 h 2286000"/>
              <a:gd name="connsiteX11" fmla="*/ 7772400 w 8541327"/>
              <a:gd name="connsiteY11" fmla="*/ 41563 h 2286000"/>
              <a:gd name="connsiteX12" fmla="*/ 8146472 w 8541327"/>
              <a:gd name="connsiteY12" fmla="*/ 103909 h 2286000"/>
              <a:gd name="connsiteX13" fmla="*/ 8520545 w 8541327"/>
              <a:gd name="connsiteY13" fmla="*/ 103909 h 2286000"/>
              <a:gd name="connsiteX14" fmla="*/ 8541327 w 8541327"/>
              <a:gd name="connsiteY14" fmla="*/ 2223654 h 2286000"/>
              <a:gd name="connsiteX15" fmla="*/ 0 w 8541327"/>
              <a:gd name="connsiteY15" fmla="*/ 2286000 h 2286000"/>
              <a:gd name="connsiteX16" fmla="*/ 0 w 8541327"/>
              <a:gd name="connsiteY16" fmla="*/ 381000 h 2286000"/>
              <a:gd name="connsiteX0" fmla="*/ 0 w 8541327"/>
              <a:gd name="connsiteY0" fmla="*/ 381000 h 2286000"/>
              <a:gd name="connsiteX1" fmla="*/ 457200 w 8541327"/>
              <a:gd name="connsiteY1" fmla="*/ 76199 h 2286000"/>
              <a:gd name="connsiteX2" fmla="*/ 1447800 w 8541327"/>
              <a:gd name="connsiteY2" fmla="*/ 152399 h 2286000"/>
              <a:gd name="connsiteX3" fmla="*/ 2438400 w 8541327"/>
              <a:gd name="connsiteY3" fmla="*/ 152399 h 2286000"/>
              <a:gd name="connsiteX4" fmla="*/ 3352800 w 8541327"/>
              <a:gd name="connsiteY4" fmla="*/ 76200 h 2286000"/>
              <a:gd name="connsiteX5" fmla="*/ 4191000 w 8541327"/>
              <a:gd name="connsiteY5" fmla="*/ 228600 h 2286000"/>
              <a:gd name="connsiteX6" fmla="*/ 4800600 w 8541327"/>
              <a:gd name="connsiteY6" fmla="*/ 228600 h 2286000"/>
              <a:gd name="connsiteX7" fmla="*/ 5410200 w 8541327"/>
              <a:gd name="connsiteY7" fmla="*/ 304800 h 2286000"/>
              <a:gd name="connsiteX8" fmla="*/ 6248400 w 8541327"/>
              <a:gd name="connsiteY8" fmla="*/ 381000 h 2286000"/>
              <a:gd name="connsiteX9" fmla="*/ 6754091 w 8541327"/>
              <a:gd name="connsiteY9" fmla="*/ 103909 h 2286000"/>
              <a:gd name="connsiteX10" fmla="*/ 7169727 w 8541327"/>
              <a:gd name="connsiteY10" fmla="*/ 0 h 2286000"/>
              <a:gd name="connsiteX11" fmla="*/ 7772400 w 8541327"/>
              <a:gd name="connsiteY11" fmla="*/ 41563 h 2286000"/>
              <a:gd name="connsiteX12" fmla="*/ 8146472 w 8541327"/>
              <a:gd name="connsiteY12" fmla="*/ 103909 h 2286000"/>
              <a:gd name="connsiteX13" fmla="*/ 8520545 w 8541327"/>
              <a:gd name="connsiteY13" fmla="*/ 103909 h 2286000"/>
              <a:gd name="connsiteX14" fmla="*/ 8541327 w 8541327"/>
              <a:gd name="connsiteY14" fmla="*/ 2223654 h 2286000"/>
              <a:gd name="connsiteX15" fmla="*/ 0 w 8541327"/>
              <a:gd name="connsiteY15" fmla="*/ 2286000 h 2286000"/>
              <a:gd name="connsiteX16" fmla="*/ 0 w 8541327"/>
              <a:gd name="connsiteY16" fmla="*/ 381000 h 2286000"/>
              <a:gd name="connsiteX0" fmla="*/ 0 w 8541327"/>
              <a:gd name="connsiteY0" fmla="*/ 76199 h 2286000"/>
              <a:gd name="connsiteX1" fmla="*/ 457200 w 8541327"/>
              <a:gd name="connsiteY1" fmla="*/ 76199 h 2286000"/>
              <a:gd name="connsiteX2" fmla="*/ 1447800 w 8541327"/>
              <a:gd name="connsiteY2" fmla="*/ 152399 h 2286000"/>
              <a:gd name="connsiteX3" fmla="*/ 2438400 w 8541327"/>
              <a:gd name="connsiteY3" fmla="*/ 152399 h 2286000"/>
              <a:gd name="connsiteX4" fmla="*/ 3352800 w 8541327"/>
              <a:gd name="connsiteY4" fmla="*/ 76200 h 2286000"/>
              <a:gd name="connsiteX5" fmla="*/ 4191000 w 8541327"/>
              <a:gd name="connsiteY5" fmla="*/ 228600 h 2286000"/>
              <a:gd name="connsiteX6" fmla="*/ 4800600 w 8541327"/>
              <a:gd name="connsiteY6" fmla="*/ 228600 h 2286000"/>
              <a:gd name="connsiteX7" fmla="*/ 5410200 w 8541327"/>
              <a:gd name="connsiteY7" fmla="*/ 304800 h 2286000"/>
              <a:gd name="connsiteX8" fmla="*/ 6248400 w 8541327"/>
              <a:gd name="connsiteY8" fmla="*/ 381000 h 2286000"/>
              <a:gd name="connsiteX9" fmla="*/ 6754091 w 8541327"/>
              <a:gd name="connsiteY9" fmla="*/ 103909 h 2286000"/>
              <a:gd name="connsiteX10" fmla="*/ 7169727 w 8541327"/>
              <a:gd name="connsiteY10" fmla="*/ 0 h 2286000"/>
              <a:gd name="connsiteX11" fmla="*/ 7772400 w 8541327"/>
              <a:gd name="connsiteY11" fmla="*/ 41563 h 2286000"/>
              <a:gd name="connsiteX12" fmla="*/ 8146472 w 8541327"/>
              <a:gd name="connsiteY12" fmla="*/ 103909 h 2286000"/>
              <a:gd name="connsiteX13" fmla="*/ 8520545 w 8541327"/>
              <a:gd name="connsiteY13" fmla="*/ 103909 h 2286000"/>
              <a:gd name="connsiteX14" fmla="*/ 8541327 w 8541327"/>
              <a:gd name="connsiteY14" fmla="*/ 2223654 h 2286000"/>
              <a:gd name="connsiteX15" fmla="*/ 0 w 8541327"/>
              <a:gd name="connsiteY15" fmla="*/ 2286000 h 2286000"/>
              <a:gd name="connsiteX16" fmla="*/ 0 w 8541327"/>
              <a:gd name="connsiteY16" fmla="*/ 76199 h 2286000"/>
              <a:gd name="connsiteX0" fmla="*/ 0 w 8541327"/>
              <a:gd name="connsiteY0" fmla="*/ 76199 h 2286000"/>
              <a:gd name="connsiteX1" fmla="*/ 457200 w 8541327"/>
              <a:gd name="connsiteY1" fmla="*/ 76199 h 2286000"/>
              <a:gd name="connsiteX2" fmla="*/ 1447800 w 8541327"/>
              <a:gd name="connsiteY2" fmla="*/ 152399 h 2286000"/>
              <a:gd name="connsiteX3" fmla="*/ 2438400 w 8541327"/>
              <a:gd name="connsiteY3" fmla="*/ 152399 h 2286000"/>
              <a:gd name="connsiteX4" fmla="*/ 3352800 w 8541327"/>
              <a:gd name="connsiteY4" fmla="*/ 76200 h 2286000"/>
              <a:gd name="connsiteX5" fmla="*/ 4191000 w 8541327"/>
              <a:gd name="connsiteY5" fmla="*/ 228600 h 2286000"/>
              <a:gd name="connsiteX6" fmla="*/ 4800600 w 8541327"/>
              <a:gd name="connsiteY6" fmla="*/ 228600 h 2286000"/>
              <a:gd name="connsiteX7" fmla="*/ 5410200 w 8541327"/>
              <a:gd name="connsiteY7" fmla="*/ 304800 h 2286000"/>
              <a:gd name="connsiteX8" fmla="*/ 6248400 w 8541327"/>
              <a:gd name="connsiteY8" fmla="*/ 381000 h 2286000"/>
              <a:gd name="connsiteX9" fmla="*/ 6858000 w 8541327"/>
              <a:gd name="connsiteY9" fmla="*/ 304799 h 2286000"/>
              <a:gd name="connsiteX10" fmla="*/ 7169727 w 8541327"/>
              <a:gd name="connsiteY10" fmla="*/ 0 h 2286000"/>
              <a:gd name="connsiteX11" fmla="*/ 7772400 w 8541327"/>
              <a:gd name="connsiteY11" fmla="*/ 41563 h 2286000"/>
              <a:gd name="connsiteX12" fmla="*/ 8146472 w 8541327"/>
              <a:gd name="connsiteY12" fmla="*/ 103909 h 2286000"/>
              <a:gd name="connsiteX13" fmla="*/ 8520545 w 8541327"/>
              <a:gd name="connsiteY13" fmla="*/ 103909 h 2286000"/>
              <a:gd name="connsiteX14" fmla="*/ 8541327 w 8541327"/>
              <a:gd name="connsiteY14" fmla="*/ 2223654 h 2286000"/>
              <a:gd name="connsiteX15" fmla="*/ 0 w 8541327"/>
              <a:gd name="connsiteY15" fmla="*/ 2286000 h 2286000"/>
              <a:gd name="connsiteX16" fmla="*/ 0 w 8541327"/>
              <a:gd name="connsiteY16" fmla="*/ 76199 h 2286000"/>
              <a:gd name="connsiteX0" fmla="*/ 0 w 8541327"/>
              <a:gd name="connsiteY0" fmla="*/ 34636 h 2244437"/>
              <a:gd name="connsiteX1" fmla="*/ 457200 w 8541327"/>
              <a:gd name="connsiteY1" fmla="*/ 34636 h 2244437"/>
              <a:gd name="connsiteX2" fmla="*/ 1447800 w 8541327"/>
              <a:gd name="connsiteY2" fmla="*/ 110836 h 2244437"/>
              <a:gd name="connsiteX3" fmla="*/ 2438400 w 8541327"/>
              <a:gd name="connsiteY3" fmla="*/ 110836 h 2244437"/>
              <a:gd name="connsiteX4" fmla="*/ 3352800 w 8541327"/>
              <a:gd name="connsiteY4" fmla="*/ 34637 h 2244437"/>
              <a:gd name="connsiteX5" fmla="*/ 4191000 w 8541327"/>
              <a:gd name="connsiteY5" fmla="*/ 187037 h 2244437"/>
              <a:gd name="connsiteX6" fmla="*/ 4800600 w 8541327"/>
              <a:gd name="connsiteY6" fmla="*/ 187037 h 2244437"/>
              <a:gd name="connsiteX7" fmla="*/ 5410200 w 8541327"/>
              <a:gd name="connsiteY7" fmla="*/ 263237 h 2244437"/>
              <a:gd name="connsiteX8" fmla="*/ 6248400 w 8541327"/>
              <a:gd name="connsiteY8" fmla="*/ 339437 h 2244437"/>
              <a:gd name="connsiteX9" fmla="*/ 6858000 w 8541327"/>
              <a:gd name="connsiteY9" fmla="*/ 263236 h 2244437"/>
              <a:gd name="connsiteX10" fmla="*/ 7315200 w 8541327"/>
              <a:gd name="connsiteY10" fmla="*/ 263236 h 2244437"/>
              <a:gd name="connsiteX11" fmla="*/ 7772400 w 8541327"/>
              <a:gd name="connsiteY11" fmla="*/ 0 h 2244437"/>
              <a:gd name="connsiteX12" fmla="*/ 8146472 w 8541327"/>
              <a:gd name="connsiteY12" fmla="*/ 62346 h 2244437"/>
              <a:gd name="connsiteX13" fmla="*/ 8520545 w 8541327"/>
              <a:gd name="connsiteY13" fmla="*/ 62346 h 2244437"/>
              <a:gd name="connsiteX14" fmla="*/ 8541327 w 8541327"/>
              <a:gd name="connsiteY14" fmla="*/ 2182091 h 2244437"/>
              <a:gd name="connsiteX15" fmla="*/ 0 w 8541327"/>
              <a:gd name="connsiteY15" fmla="*/ 2244437 h 2244437"/>
              <a:gd name="connsiteX16" fmla="*/ 0 w 8541327"/>
              <a:gd name="connsiteY16" fmla="*/ 34636 h 2244437"/>
              <a:gd name="connsiteX0" fmla="*/ 0 w 8541327"/>
              <a:gd name="connsiteY0" fmla="*/ 0 h 2209801"/>
              <a:gd name="connsiteX1" fmla="*/ 457200 w 8541327"/>
              <a:gd name="connsiteY1" fmla="*/ 0 h 2209801"/>
              <a:gd name="connsiteX2" fmla="*/ 1447800 w 8541327"/>
              <a:gd name="connsiteY2" fmla="*/ 76200 h 2209801"/>
              <a:gd name="connsiteX3" fmla="*/ 2438400 w 8541327"/>
              <a:gd name="connsiteY3" fmla="*/ 76200 h 2209801"/>
              <a:gd name="connsiteX4" fmla="*/ 3352800 w 8541327"/>
              <a:gd name="connsiteY4" fmla="*/ 1 h 2209801"/>
              <a:gd name="connsiteX5" fmla="*/ 4191000 w 8541327"/>
              <a:gd name="connsiteY5" fmla="*/ 152401 h 2209801"/>
              <a:gd name="connsiteX6" fmla="*/ 4800600 w 8541327"/>
              <a:gd name="connsiteY6" fmla="*/ 152401 h 2209801"/>
              <a:gd name="connsiteX7" fmla="*/ 5410200 w 8541327"/>
              <a:gd name="connsiteY7" fmla="*/ 228601 h 2209801"/>
              <a:gd name="connsiteX8" fmla="*/ 6248400 w 8541327"/>
              <a:gd name="connsiteY8" fmla="*/ 304801 h 2209801"/>
              <a:gd name="connsiteX9" fmla="*/ 6858000 w 8541327"/>
              <a:gd name="connsiteY9" fmla="*/ 228600 h 2209801"/>
              <a:gd name="connsiteX10" fmla="*/ 7315200 w 8541327"/>
              <a:gd name="connsiteY10" fmla="*/ 228600 h 2209801"/>
              <a:gd name="connsiteX11" fmla="*/ 7772400 w 8541327"/>
              <a:gd name="connsiteY11" fmla="*/ 228600 h 2209801"/>
              <a:gd name="connsiteX12" fmla="*/ 8146472 w 8541327"/>
              <a:gd name="connsiteY12" fmla="*/ 27710 h 2209801"/>
              <a:gd name="connsiteX13" fmla="*/ 8520545 w 8541327"/>
              <a:gd name="connsiteY13" fmla="*/ 27710 h 2209801"/>
              <a:gd name="connsiteX14" fmla="*/ 8541327 w 8541327"/>
              <a:gd name="connsiteY14" fmla="*/ 2147455 h 2209801"/>
              <a:gd name="connsiteX15" fmla="*/ 0 w 8541327"/>
              <a:gd name="connsiteY15" fmla="*/ 2209801 h 2209801"/>
              <a:gd name="connsiteX16" fmla="*/ 0 w 8541327"/>
              <a:gd name="connsiteY16" fmla="*/ 0 h 2209801"/>
              <a:gd name="connsiteX0" fmla="*/ 0 w 8541327"/>
              <a:gd name="connsiteY0" fmla="*/ 0 h 2209801"/>
              <a:gd name="connsiteX1" fmla="*/ 457200 w 8541327"/>
              <a:gd name="connsiteY1" fmla="*/ 0 h 2209801"/>
              <a:gd name="connsiteX2" fmla="*/ 1447800 w 8541327"/>
              <a:gd name="connsiteY2" fmla="*/ 76200 h 2209801"/>
              <a:gd name="connsiteX3" fmla="*/ 2438400 w 8541327"/>
              <a:gd name="connsiteY3" fmla="*/ 76200 h 2209801"/>
              <a:gd name="connsiteX4" fmla="*/ 3352800 w 8541327"/>
              <a:gd name="connsiteY4" fmla="*/ 1 h 2209801"/>
              <a:gd name="connsiteX5" fmla="*/ 4191000 w 8541327"/>
              <a:gd name="connsiteY5" fmla="*/ 152401 h 2209801"/>
              <a:gd name="connsiteX6" fmla="*/ 4800600 w 8541327"/>
              <a:gd name="connsiteY6" fmla="*/ 152401 h 2209801"/>
              <a:gd name="connsiteX7" fmla="*/ 5410200 w 8541327"/>
              <a:gd name="connsiteY7" fmla="*/ 228601 h 2209801"/>
              <a:gd name="connsiteX8" fmla="*/ 6248400 w 8541327"/>
              <a:gd name="connsiteY8" fmla="*/ 304801 h 2209801"/>
              <a:gd name="connsiteX9" fmla="*/ 6858000 w 8541327"/>
              <a:gd name="connsiteY9" fmla="*/ 228600 h 2209801"/>
              <a:gd name="connsiteX10" fmla="*/ 7315200 w 8541327"/>
              <a:gd name="connsiteY10" fmla="*/ 228600 h 2209801"/>
              <a:gd name="connsiteX11" fmla="*/ 7772400 w 8541327"/>
              <a:gd name="connsiteY11" fmla="*/ 228600 h 2209801"/>
              <a:gd name="connsiteX12" fmla="*/ 8153400 w 8541327"/>
              <a:gd name="connsiteY12" fmla="*/ 228600 h 2209801"/>
              <a:gd name="connsiteX13" fmla="*/ 8520545 w 8541327"/>
              <a:gd name="connsiteY13" fmla="*/ 27710 h 2209801"/>
              <a:gd name="connsiteX14" fmla="*/ 8541327 w 8541327"/>
              <a:gd name="connsiteY14" fmla="*/ 2147455 h 2209801"/>
              <a:gd name="connsiteX15" fmla="*/ 0 w 8541327"/>
              <a:gd name="connsiteY15" fmla="*/ 2209801 h 2209801"/>
              <a:gd name="connsiteX16" fmla="*/ 0 w 8541327"/>
              <a:gd name="connsiteY16" fmla="*/ 0 h 2209801"/>
              <a:gd name="connsiteX0" fmla="*/ 0 w 8541327"/>
              <a:gd name="connsiteY0" fmla="*/ 0 h 2209801"/>
              <a:gd name="connsiteX1" fmla="*/ 457200 w 8541327"/>
              <a:gd name="connsiteY1" fmla="*/ 0 h 2209801"/>
              <a:gd name="connsiteX2" fmla="*/ 1447800 w 8541327"/>
              <a:gd name="connsiteY2" fmla="*/ 76200 h 2209801"/>
              <a:gd name="connsiteX3" fmla="*/ 2438400 w 8541327"/>
              <a:gd name="connsiteY3" fmla="*/ 76200 h 2209801"/>
              <a:gd name="connsiteX4" fmla="*/ 3352800 w 8541327"/>
              <a:gd name="connsiteY4" fmla="*/ 1 h 2209801"/>
              <a:gd name="connsiteX5" fmla="*/ 4191000 w 8541327"/>
              <a:gd name="connsiteY5" fmla="*/ 152401 h 2209801"/>
              <a:gd name="connsiteX6" fmla="*/ 4800600 w 8541327"/>
              <a:gd name="connsiteY6" fmla="*/ 152401 h 2209801"/>
              <a:gd name="connsiteX7" fmla="*/ 5410200 w 8541327"/>
              <a:gd name="connsiteY7" fmla="*/ 228601 h 2209801"/>
              <a:gd name="connsiteX8" fmla="*/ 6248400 w 8541327"/>
              <a:gd name="connsiteY8" fmla="*/ 304801 h 2209801"/>
              <a:gd name="connsiteX9" fmla="*/ 6858000 w 8541327"/>
              <a:gd name="connsiteY9" fmla="*/ 228600 h 2209801"/>
              <a:gd name="connsiteX10" fmla="*/ 7315200 w 8541327"/>
              <a:gd name="connsiteY10" fmla="*/ 228600 h 2209801"/>
              <a:gd name="connsiteX11" fmla="*/ 7772400 w 8541327"/>
              <a:gd name="connsiteY11" fmla="*/ 228600 h 2209801"/>
              <a:gd name="connsiteX12" fmla="*/ 8153400 w 8541327"/>
              <a:gd name="connsiteY12" fmla="*/ 228600 h 2209801"/>
              <a:gd name="connsiteX13" fmla="*/ 8534400 w 8541327"/>
              <a:gd name="connsiteY13" fmla="*/ 228600 h 2209801"/>
              <a:gd name="connsiteX14" fmla="*/ 8541327 w 8541327"/>
              <a:gd name="connsiteY14" fmla="*/ 2147455 h 2209801"/>
              <a:gd name="connsiteX15" fmla="*/ 0 w 8541327"/>
              <a:gd name="connsiteY15" fmla="*/ 2209801 h 2209801"/>
              <a:gd name="connsiteX16" fmla="*/ 0 w 8541327"/>
              <a:gd name="connsiteY16" fmla="*/ 0 h 220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541327" h="2209801">
                <a:moveTo>
                  <a:pt x="0" y="0"/>
                </a:moveTo>
                <a:lnTo>
                  <a:pt x="457200" y="0"/>
                </a:lnTo>
                <a:lnTo>
                  <a:pt x="1447800" y="76200"/>
                </a:lnTo>
                <a:lnTo>
                  <a:pt x="2438400" y="76200"/>
                </a:lnTo>
                <a:lnTo>
                  <a:pt x="3352800" y="1"/>
                </a:lnTo>
                <a:lnTo>
                  <a:pt x="4191000" y="152401"/>
                </a:lnTo>
                <a:lnTo>
                  <a:pt x="4800600" y="152401"/>
                </a:lnTo>
                <a:lnTo>
                  <a:pt x="5410200" y="228601"/>
                </a:lnTo>
                <a:lnTo>
                  <a:pt x="6248400" y="304801"/>
                </a:lnTo>
                <a:lnTo>
                  <a:pt x="6858000" y="228600"/>
                </a:lnTo>
                <a:lnTo>
                  <a:pt x="7315200" y="228600"/>
                </a:lnTo>
                <a:lnTo>
                  <a:pt x="7772400" y="228600"/>
                </a:lnTo>
                <a:lnTo>
                  <a:pt x="8153400" y="228600"/>
                </a:lnTo>
                <a:lnTo>
                  <a:pt x="8534400" y="228600"/>
                </a:lnTo>
                <a:lnTo>
                  <a:pt x="8541327" y="2147455"/>
                </a:lnTo>
                <a:lnTo>
                  <a:pt x="0" y="2209801"/>
                </a:lnTo>
                <a:lnTo>
                  <a:pt x="0" y="0"/>
                </a:lnTo>
                <a:close/>
              </a:path>
            </a:pathLst>
          </a:custGeom>
          <a:blipFill dpi="0" rotWithShape="1">
            <a:blip r:embed="rId3" cstate="print"/>
            <a:srcRect/>
            <a:tile tx="0" ty="0" sx="20000" sy="20000" flip="none" algn="tl"/>
          </a:blip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Freeform 4"/>
          <p:cNvSpPr/>
          <p:nvPr/>
        </p:nvSpPr>
        <p:spPr>
          <a:xfrm>
            <a:off x="1828800" y="3433619"/>
            <a:ext cx="3283527" cy="411018"/>
          </a:xfrm>
          <a:custGeom>
            <a:avLst/>
            <a:gdLst>
              <a:gd name="connsiteX0" fmla="*/ 0 w 8645236"/>
              <a:gd name="connsiteY0" fmla="*/ 0 h 5029200"/>
              <a:gd name="connsiteX1" fmla="*/ 498763 w 8645236"/>
              <a:gd name="connsiteY1" fmla="*/ 62345 h 5029200"/>
              <a:gd name="connsiteX2" fmla="*/ 976745 w 8645236"/>
              <a:gd name="connsiteY2" fmla="*/ 207818 h 5029200"/>
              <a:gd name="connsiteX3" fmla="*/ 1371600 w 8645236"/>
              <a:gd name="connsiteY3" fmla="*/ 519545 h 5029200"/>
              <a:gd name="connsiteX4" fmla="*/ 1537854 w 8645236"/>
              <a:gd name="connsiteY4" fmla="*/ 665018 h 5029200"/>
              <a:gd name="connsiteX5" fmla="*/ 1808018 w 8645236"/>
              <a:gd name="connsiteY5" fmla="*/ 976745 h 5029200"/>
              <a:gd name="connsiteX6" fmla="*/ 1974272 w 8645236"/>
              <a:gd name="connsiteY6" fmla="*/ 1101436 h 5029200"/>
              <a:gd name="connsiteX7" fmla="*/ 2244436 w 8645236"/>
              <a:gd name="connsiteY7" fmla="*/ 1517073 h 5029200"/>
              <a:gd name="connsiteX8" fmla="*/ 2722418 w 8645236"/>
              <a:gd name="connsiteY8" fmla="*/ 2057400 h 5029200"/>
              <a:gd name="connsiteX9" fmla="*/ 3013363 w 8645236"/>
              <a:gd name="connsiteY9" fmla="*/ 2286000 h 5029200"/>
              <a:gd name="connsiteX10" fmla="*/ 3387436 w 8645236"/>
              <a:gd name="connsiteY10" fmla="*/ 2452254 h 5029200"/>
              <a:gd name="connsiteX11" fmla="*/ 3990109 w 8645236"/>
              <a:gd name="connsiteY11" fmla="*/ 2556163 h 5029200"/>
              <a:gd name="connsiteX12" fmla="*/ 4384963 w 8645236"/>
              <a:gd name="connsiteY12" fmla="*/ 2556163 h 5029200"/>
              <a:gd name="connsiteX13" fmla="*/ 5049981 w 8645236"/>
              <a:gd name="connsiteY13" fmla="*/ 2556163 h 5029200"/>
              <a:gd name="connsiteX14" fmla="*/ 5673436 w 8645236"/>
              <a:gd name="connsiteY14" fmla="*/ 2660073 h 5029200"/>
              <a:gd name="connsiteX15" fmla="*/ 6380018 w 8645236"/>
              <a:gd name="connsiteY15" fmla="*/ 2888673 h 5029200"/>
              <a:gd name="connsiteX16" fmla="*/ 6858000 w 8645236"/>
              <a:gd name="connsiteY16" fmla="*/ 2847109 h 5029200"/>
              <a:gd name="connsiteX17" fmla="*/ 7273636 w 8645236"/>
              <a:gd name="connsiteY17" fmla="*/ 2743200 h 5029200"/>
              <a:gd name="connsiteX18" fmla="*/ 7876309 w 8645236"/>
              <a:gd name="connsiteY18" fmla="*/ 2784763 h 5029200"/>
              <a:gd name="connsiteX19" fmla="*/ 8250381 w 8645236"/>
              <a:gd name="connsiteY19" fmla="*/ 2847109 h 5029200"/>
              <a:gd name="connsiteX20" fmla="*/ 8624454 w 8645236"/>
              <a:gd name="connsiteY20" fmla="*/ 2847109 h 5029200"/>
              <a:gd name="connsiteX21" fmla="*/ 8645236 w 8645236"/>
              <a:gd name="connsiteY21" fmla="*/ 4966854 h 5029200"/>
              <a:gd name="connsiteX22" fmla="*/ 103909 w 8645236"/>
              <a:gd name="connsiteY22" fmla="*/ 5029200 h 5029200"/>
              <a:gd name="connsiteX23" fmla="*/ 103909 w 8645236"/>
              <a:gd name="connsiteY23" fmla="*/ 83127 h 5029200"/>
              <a:gd name="connsiteX24" fmla="*/ 103909 w 8645236"/>
              <a:gd name="connsiteY24" fmla="*/ 83127 h 5029200"/>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754091 w 8541327"/>
              <a:gd name="connsiteY16" fmla="*/ 2867891 h 5049982"/>
              <a:gd name="connsiteX17" fmla="*/ 7169727 w 8541327"/>
              <a:gd name="connsiteY17" fmla="*/ 2763982 h 5049982"/>
              <a:gd name="connsiteX18" fmla="*/ 7772400 w 8541327"/>
              <a:gd name="connsiteY18" fmla="*/ 2805545 h 5049982"/>
              <a:gd name="connsiteX19" fmla="*/ 8146472 w 8541327"/>
              <a:gd name="connsiteY19" fmla="*/ 2867891 h 5049982"/>
              <a:gd name="connsiteX20" fmla="*/ 8520545 w 8541327"/>
              <a:gd name="connsiteY20" fmla="*/ 2867891 h 5049982"/>
              <a:gd name="connsiteX21" fmla="*/ 8541327 w 8541327"/>
              <a:gd name="connsiteY21" fmla="*/ 4987636 h 5049982"/>
              <a:gd name="connsiteX22" fmla="*/ 0 w 8541327"/>
              <a:gd name="connsiteY22" fmla="*/ 5049982 h 5049982"/>
              <a:gd name="connsiteX23" fmla="*/ 0 w 8541327"/>
              <a:gd name="connsiteY23" fmla="*/ 103909 h 5049982"/>
              <a:gd name="connsiteX24" fmla="*/ 0 w 8541327"/>
              <a:gd name="connsiteY24" fmla="*/ 103909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754091 w 8541327"/>
              <a:gd name="connsiteY16" fmla="*/ 2867891 h 5049982"/>
              <a:gd name="connsiteX17" fmla="*/ 7169727 w 8541327"/>
              <a:gd name="connsiteY17" fmla="*/ 2763982 h 5049982"/>
              <a:gd name="connsiteX18" fmla="*/ 7772400 w 8541327"/>
              <a:gd name="connsiteY18" fmla="*/ 2805545 h 5049982"/>
              <a:gd name="connsiteX19" fmla="*/ 8146472 w 8541327"/>
              <a:gd name="connsiteY19" fmla="*/ 2867891 h 5049982"/>
              <a:gd name="connsiteX20" fmla="*/ 8520545 w 8541327"/>
              <a:gd name="connsiteY20" fmla="*/ 2867891 h 5049982"/>
              <a:gd name="connsiteX21" fmla="*/ 8541327 w 8541327"/>
              <a:gd name="connsiteY21" fmla="*/ 4987636 h 5049982"/>
              <a:gd name="connsiteX22" fmla="*/ 0 w 8541327"/>
              <a:gd name="connsiteY22" fmla="*/ 5049982 h 5049982"/>
              <a:gd name="connsiteX23" fmla="*/ 0 w 8541327"/>
              <a:gd name="connsiteY23" fmla="*/ 103909 h 5049982"/>
              <a:gd name="connsiteX24" fmla="*/ 0 w 8541327"/>
              <a:gd name="connsiteY24" fmla="*/ 103909 h 5049982"/>
              <a:gd name="connsiteX25" fmla="*/ 6927 w 8541327"/>
              <a:gd name="connsiteY25"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4281054 w 8541327"/>
              <a:gd name="connsiteY11" fmla="*/ 2576945 h 5049982"/>
              <a:gd name="connsiteX12" fmla="*/ 4946072 w 8541327"/>
              <a:gd name="connsiteY12" fmla="*/ 2576945 h 5049982"/>
              <a:gd name="connsiteX13" fmla="*/ 5569527 w 8541327"/>
              <a:gd name="connsiteY13" fmla="*/ 2680855 h 5049982"/>
              <a:gd name="connsiteX14" fmla="*/ 6276109 w 8541327"/>
              <a:gd name="connsiteY14" fmla="*/ 2909455 h 5049982"/>
              <a:gd name="connsiteX15" fmla="*/ 6754091 w 8541327"/>
              <a:gd name="connsiteY15" fmla="*/ 2867891 h 5049982"/>
              <a:gd name="connsiteX16" fmla="*/ 7169727 w 8541327"/>
              <a:gd name="connsiteY16" fmla="*/ 2763982 h 5049982"/>
              <a:gd name="connsiteX17" fmla="*/ 7772400 w 8541327"/>
              <a:gd name="connsiteY17" fmla="*/ 2805545 h 5049982"/>
              <a:gd name="connsiteX18" fmla="*/ 8146472 w 8541327"/>
              <a:gd name="connsiteY18" fmla="*/ 2867891 h 5049982"/>
              <a:gd name="connsiteX19" fmla="*/ 8520545 w 8541327"/>
              <a:gd name="connsiteY19" fmla="*/ 2867891 h 5049982"/>
              <a:gd name="connsiteX20" fmla="*/ 8541327 w 8541327"/>
              <a:gd name="connsiteY20" fmla="*/ 4987636 h 5049982"/>
              <a:gd name="connsiteX21" fmla="*/ 0 w 8541327"/>
              <a:gd name="connsiteY21" fmla="*/ 5049982 h 5049982"/>
              <a:gd name="connsiteX22" fmla="*/ 0 w 8541327"/>
              <a:gd name="connsiteY22" fmla="*/ 103909 h 5049982"/>
              <a:gd name="connsiteX23" fmla="*/ 0 w 8541327"/>
              <a:gd name="connsiteY23" fmla="*/ 103909 h 5049982"/>
              <a:gd name="connsiteX24" fmla="*/ 6927 w 8541327"/>
              <a:gd name="connsiteY24"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4946072 w 8541327"/>
              <a:gd name="connsiteY11" fmla="*/ 2576945 h 5049982"/>
              <a:gd name="connsiteX12" fmla="*/ 5569527 w 8541327"/>
              <a:gd name="connsiteY12" fmla="*/ 2680855 h 5049982"/>
              <a:gd name="connsiteX13" fmla="*/ 6276109 w 8541327"/>
              <a:gd name="connsiteY13" fmla="*/ 2909455 h 5049982"/>
              <a:gd name="connsiteX14" fmla="*/ 6754091 w 8541327"/>
              <a:gd name="connsiteY14" fmla="*/ 2867891 h 5049982"/>
              <a:gd name="connsiteX15" fmla="*/ 7169727 w 8541327"/>
              <a:gd name="connsiteY15" fmla="*/ 2763982 h 5049982"/>
              <a:gd name="connsiteX16" fmla="*/ 7772400 w 8541327"/>
              <a:gd name="connsiteY16" fmla="*/ 2805545 h 5049982"/>
              <a:gd name="connsiteX17" fmla="*/ 8146472 w 8541327"/>
              <a:gd name="connsiteY17" fmla="*/ 2867891 h 5049982"/>
              <a:gd name="connsiteX18" fmla="*/ 8520545 w 8541327"/>
              <a:gd name="connsiteY18" fmla="*/ 2867891 h 5049982"/>
              <a:gd name="connsiteX19" fmla="*/ 8541327 w 8541327"/>
              <a:gd name="connsiteY19" fmla="*/ 4987636 h 5049982"/>
              <a:gd name="connsiteX20" fmla="*/ 0 w 8541327"/>
              <a:gd name="connsiteY20" fmla="*/ 5049982 h 5049982"/>
              <a:gd name="connsiteX21" fmla="*/ 0 w 8541327"/>
              <a:gd name="connsiteY21" fmla="*/ 103909 h 5049982"/>
              <a:gd name="connsiteX22" fmla="*/ 0 w 8541327"/>
              <a:gd name="connsiteY22" fmla="*/ 103909 h 5049982"/>
              <a:gd name="connsiteX23" fmla="*/ 6927 w 8541327"/>
              <a:gd name="connsiteY23"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5569527 w 8541327"/>
              <a:gd name="connsiteY11" fmla="*/ 2680855 h 5049982"/>
              <a:gd name="connsiteX12" fmla="*/ 6276109 w 8541327"/>
              <a:gd name="connsiteY12" fmla="*/ 2909455 h 5049982"/>
              <a:gd name="connsiteX13" fmla="*/ 6754091 w 8541327"/>
              <a:gd name="connsiteY13" fmla="*/ 2867891 h 5049982"/>
              <a:gd name="connsiteX14" fmla="*/ 7169727 w 8541327"/>
              <a:gd name="connsiteY14" fmla="*/ 2763982 h 5049982"/>
              <a:gd name="connsiteX15" fmla="*/ 7772400 w 8541327"/>
              <a:gd name="connsiteY15" fmla="*/ 2805545 h 5049982"/>
              <a:gd name="connsiteX16" fmla="*/ 8146472 w 8541327"/>
              <a:gd name="connsiteY16" fmla="*/ 2867891 h 5049982"/>
              <a:gd name="connsiteX17" fmla="*/ 8520545 w 8541327"/>
              <a:gd name="connsiteY17" fmla="*/ 2867891 h 5049982"/>
              <a:gd name="connsiteX18" fmla="*/ 8541327 w 8541327"/>
              <a:gd name="connsiteY18" fmla="*/ 4987636 h 5049982"/>
              <a:gd name="connsiteX19" fmla="*/ 0 w 8541327"/>
              <a:gd name="connsiteY19" fmla="*/ 5049982 h 5049982"/>
              <a:gd name="connsiteX20" fmla="*/ 0 w 8541327"/>
              <a:gd name="connsiteY20" fmla="*/ 103909 h 5049982"/>
              <a:gd name="connsiteX21" fmla="*/ 0 w 8541327"/>
              <a:gd name="connsiteY21" fmla="*/ 103909 h 5049982"/>
              <a:gd name="connsiteX22" fmla="*/ 6927 w 8541327"/>
              <a:gd name="connsiteY22"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6276109 w 8541327"/>
              <a:gd name="connsiteY11" fmla="*/ 2909455 h 5049982"/>
              <a:gd name="connsiteX12" fmla="*/ 6754091 w 8541327"/>
              <a:gd name="connsiteY12" fmla="*/ 2867891 h 5049982"/>
              <a:gd name="connsiteX13" fmla="*/ 7169727 w 8541327"/>
              <a:gd name="connsiteY13" fmla="*/ 2763982 h 5049982"/>
              <a:gd name="connsiteX14" fmla="*/ 7772400 w 8541327"/>
              <a:gd name="connsiteY14" fmla="*/ 2805545 h 5049982"/>
              <a:gd name="connsiteX15" fmla="*/ 8146472 w 8541327"/>
              <a:gd name="connsiteY15" fmla="*/ 2867891 h 5049982"/>
              <a:gd name="connsiteX16" fmla="*/ 8520545 w 8541327"/>
              <a:gd name="connsiteY16" fmla="*/ 2867891 h 5049982"/>
              <a:gd name="connsiteX17" fmla="*/ 8541327 w 8541327"/>
              <a:gd name="connsiteY17" fmla="*/ 4987636 h 5049982"/>
              <a:gd name="connsiteX18" fmla="*/ 0 w 8541327"/>
              <a:gd name="connsiteY18" fmla="*/ 5049982 h 5049982"/>
              <a:gd name="connsiteX19" fmla="*/ 0 w 8541327"/>
              <a:gd name="connsiteY19" fmla="*/ 103909 h 5049982"/>
              <a:gd name="connsiteX20" fmla="*/ 0 w 8541327"/>
              <a:gd name="connsiteY20" fmla="*/ 103909 h 5049982"/>
              <a:gd name="connsiteX21" fmla="*/ 6927 w 8541327"/>
              <a:gd name="connsiteY21"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6754091 w 8541327"/>
              <a:gd name="connsiteY11" fmla="*/ 2867891 h 5049982"/>
              <a:gd name="connsiteX12" fmla="*/ 7169727 w 8541327"/>
              <a:gd name="connsiteY12" fmla="*/ 2763982 h 5049982"/>
              <a:gd name="connsiteX13" fmla="*/ 7772400 w 8541327"/>
              <a:gd name="connsiteY13" fmla="*/ 2805545 h 5049982"/>
              <a:gd name="connsiteX14" fmla="*/ 8146472 w 8541327"/>
              <a:gd name="connsiteY14" fmla="*/ 2867891 h 5049982"/>
              <a:gd name="connsiteX15" fmla="*/ 8520545 w 8541327"/>
              <a:gd name="connsiteY15" fmla="*/ 2867891 h 5049982"/>
              <a:gd name="connsiteX16" fmla="*/ 8541327 w 8541327"/>
              <a:gd name="connsiteY16" fmla="*/ 4987636 h 5049982"/>
              <a:gd name="connsiteX17" fmla="*/ 0 w 8541327"/>
              <a:gd name="connsiteY17" fmla="*/ 5049982 h 5049982"/>
              <a:gd name="connsiteX18" fmla="*/ 0 w 8541327"/>
              <a:gd name="connsiteY18" fmla="*/ 103909 h 5049982"/>
              <a:gd name="connsiteX19" fmla="*/ 0 w 8541327"/>
              <a:gd name="connsiteY19" fmla="*/ 103909 h 5049982"/>
              <a:gd name="connsiteX20" fmla="*/ 6927 w 8541327"/>
              <a:gd name="connsiteY20"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7169727 w 8541327"/>
              <a:gd name="connsiteY11" fmla="*/ 2763982 h 5049982"/>
              <a:gd name="connsiteX12" fmla="*/ 7772400 w 8541327"/>
              <a:gd name="connsiteY12" fmla="*/ 2805545 h 5049982"/>
              <a:gd name="connsiteX13" fmla="*/ 8146472 w 8541327"/>
              <a:gd name="connsiteY13" fmla="*/ 2867891 h 5049982"/>
              <a:gd name="connsiteX14" fmla="*/ 8520545 w 8541327"/>
              <a:gd name="connsiteY14" fmla="*/ 2867891 h 5049982"/>
              <a:gd name="connsiteX15" fmla="*/ 8541327 w 8541327"/>
              <a:gd name="connsiteY15" fmla="*/ 4987636 h 5049982"/>
              <a:gd name="connsiteX16" fmla="*/ 0 w 8541327"/>
              <a:gd name="connsiteY16" fmla="*/ 5049982 h 5049982"/>
              <a:gd name="connsiteX17" fmla="*/ 0 w 8541327"/>
              <a:gd name="connsiteY17" fmla="*/ 103909 h 5049982"/>
              <a:gd name="connsiteX18" fmla="*/ 0 w 8541327"/>
              <a:gd name="connsiteY18" fmla="*/ 103909 h 5049982"/>
              <a:gd name="connsiteX19" fmla="*/ 6927 w 8541327"/>
              <a:gd name="connsiteY19"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7772400 w 8541327"/>
              <a:gd name="connsiteY11" fmla="*/ 2805545 h 5049982"/>
              <a:gd name="connsiteX12" fmla="*/ 8146472 w 8541327"/>
              <a:gd name="connsiteY12" fmla="*/ 2867891 h 5049982"/>
              <a:gd name="connsiteX13" fmla="*/ 8520545 w 8541327"/>
              <a:gd name="connsiteY13" fmla="*/ 2867891 h 5049982"/>
              <a:gd name="connsiteX14" fmla="*/ 8541327 w 8541327"/>
              <a:gd name="connsiteY14" fmla="*/ 4987636 h 5049982"/>
              <a:gd name="connsiteX15" fmla="*/ 0 w 8541327"/>
              <a:gd name="connsiteY15" fmla="*/ 5049982 h 5049982"/>
              <a:gd name="connsiteX16" fmla="*/ 0 w 8541327"/>
              <a:gd name="connsiteY16" fmla="*/ 103909 h 5049982"/>
              <a:gd name="connsiteX17" fmla="*/ 0 w 8541327"/>
              <a:gd name="connsiteY17" fmla="*/ 103909 h 5049982"/>
              <a:gd name="connsiteX18" fmla="*/ 6927 w 8541327"/>
              <a:gd name="connsiteY18"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8146472 w 8541327"/>
              <a:gd name="connsiteY11" fmla="*/ 2867891 h 5049982"/>
              <a:gd name="connsiteX12" fmla="*/ 8520545 w 8541327"/>
              <a:gd name="connsiteY12" fmla="*/ 2867891 h 5049982"/>
              <a:gd name="connsiteX13" fmla="*/ 8541327 w 8541327"/>
              <a:gd name="connsiteY13" fmla="*/ 4987636 h 5049982"/>
              <a:gd name="connsiteX14" fmla="*/ 0 w 8541327"/>
              <a:gd name="connsiteY14" fmla="*/ 5049982 h 5049982"/>
              <a:gd name="connsiteX15" fmla="*/ 0 w 8541327"/>
              <a:gd name="connsiteY15" fmla="*/ 103909 h 5049982"/>
              <a:gd name="connsiteX16" fmla="*/ 0 w 8541327"/>
              <a:gd name="connsiteY16" fmla="*/ 103909 h 5049982"/>
              <a:gd name="connsiteX17" fmla="*/ 6927 w 8541327"/>
              <a:gd name="connsiteY17"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8520545 w 8541327"/>
              <a:gd name="connsiteY11" fmla="*/ 2867891 h 5049982"/>
              <a:gd name="connsiteX12" fmla="*/ 8541327 w 8541327"/>
              <a:gd name="connsiteY12" fmla="*/ 4987636 h 5049982"/>
              <a:gd name="connsiteX13" fmla="*/ 0 w 8541327"/>
              <a:gd name="connsiteY13" fmla="*/ 5049982 h 5049982"/>
              <a:gd name="connsiteX14" fmla="*/ 0 w 8541327"/>
              <a:gd name="connsiteY14" fmla="*/ 103909 h 5049982"/>
              <a:gd name="connsiteX15" fmla="*/ 0 w 8541327"/>
              <a:gd name="connsiteY15" fmla="*/ 103909 h 5049982"/>
              <a:gd name="connsiteX16" fmla="*/ 6927 w 8541327"/>
              <a:gd name="connsiteY16"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8541327 w 8541327"/>
              <a:gd name="connsiteY11" fmla="*/ 4987636 h 5049982"/>
              <a:gd name="connsiteX12" fmla="*/ 0 w 8541327"/>
              <a:gd name="connsiteY12" fmla="*/ 5049982 h 5049982"/>
              <a:gd name="connsiteX13" fmla="*/ 0 w 8541327"/>
              <a:gd name="connsiteY13" fmla="*/ 103909 h 5049982"/>
              <a:gd name="connsiteX14" fmla="*/ 0 w 8541327"/>
              <a:gd name="connsiteY14" fmla="*/ 103909 h 5049982"/>
              <a:gd name="connsiteX15" fmla="*/ 6927 w 8541327"/>
              <a:gd name="connsiteY15" fmla="*/ 0 h 5049982"/>
              <a:gd name="connsiteX0" fmla="*/ 6927 w 3886200"/>
              <a:gd name="connsiteY0" fmla="*/ 0 h 5049982"/>
              <a:gd name="connsiteX1" fmla="*/ 394854 w 3886200"/>
              <a:gd name="connsiteY1" fmla="*/ 83127 h 5049982"/>
              <a:gd name="connsiteX2" fmla="*/ 872836 w 3886200"/>
              <a:gd name="connsiteY2" fmla="*/ 228600 h 5049982"/>
              <a:gd name="connsiteX3" fmla="*/ 1267691 w 3886200"/>
              <a:gd name="connsiteY3" fmla="*/ 540327 h 5049982"/>
              <a:gd name="connsiteX4" fmla="*/ 1433945 w 3886200"/>
              <a:gd name="connsiteY4" fmla="*/ 685800 h 5049982"/>
              <a:gd name="connsiteX5" fmla="*/ 1704109 w 3886200"/>
              <a:gd name="connsiteY5" fmla="*/ 997527 h 5049982"/>
              <a:gd name="connsiteX6" fmla="*/ 2140527 w 3886200"/>
              <a:gd name="connsiteY6" fmla="*/ 1537855 h 5049982"/>
              <a:gd name="connsiteX7" fmla="*/ 2618509 w 3886200"/>
              <a:gd name="connsiteY7" fmla="*/ 2078182 h 5049982"/>
              <a:gd name="connsiteX8" fmla="*/ 2909454 w 3886200"/>
              <a:gd name="connsiteY8" fmla="*/ 2306782 h 5049982"/>
              <a:gd name="connsiteX9" fmla="*/ 3283527 w 3886200"/>
              <a:gd name="connsiteY9" fmla="*/ 2473036 h 5049982"/>
              <a:gd name="connsiteX10" fmla="*/ 3886200 w 3886200"/>
              <a:gd name="connsiteY10" fmla="*/ 2576945 h 5049982"/>
              <a:gd name="connsiteX11" fmla="*/ 0 w 3886200"/>
              <a:gd name="connsiteY11" fmla="*/ 5049982 h 5049982"/>
              <a:gd name="connsiteX12" fmla="*/ 0 w 3886200"/>
              <a:gd name="connsiteY12" fmla="*/ 103909 h 5049982"/>
              <a:gd name="connsiteX13" fmla="*/ 0 w 3886200"/>
              <a:gd name="connsiteY13" fmla="*/ 103909 h 5049982"/>
              <a:gd name="connsiteX14" fmla="*/ 6927 w 3886200"/>
              <a:gd name="connsiteY14" fmla="*/ 0 h 5049982"/>
              <a:gd name="connsiteX0" fmla="*/ 6927 w 3886200"/>
              <a:gd name="connsiteY0" fmla="*/ 0 h 2590800"/>
              <a:gd name="connsiteX1" fmla="*/ 394854 w 3886200"/>
              <a:gd name="connsiteY1" fmla="*/ 83127 h 2590800"/>
              <a:gd name="connsiteX2" fmla="*/ 872836 w 3886200"/>
              <a:gd name="connsiteY2" fmla="*/ 228600 h 2590800"/>
              <a:gd name="connsiteX3" fmla="*/ 1267691 w 3886200"/>
              <a:gd name="connsiteY3" fmla="*/ 540327 h 2590800"/>
              <a:gd name="connsiteX4" fmla="*/ 1433945 w 3886200"/>
              <a:gd name="connsiteY4" fmla="*/ 685800 h 2590800"/>
              <a:gd name="connsiteX5" fmla="*/ 1704109 w 3886200"/>
              <a:gd name="connsiteY5" fmla="*/ 997527 h 2590800"/>
              <a:gd name="connsiteX6" fmla="*/ 2140527 w 3886200"/>
              <a:gd name="connsiteY6" fmla="*/ 1537855 h 2590800"/>
              <a:gd name="connsiteX7" fmla="*/ 2618509 w 3886200"/>
              <a:gd name="connsiteY7" fmla="*/ 2078182 h 2590800"/>
              <a:gd name="connsiteX8" fmla="*/ 2909454 w 3886200"/>
              <a:gd name="connsiteY8" fmla="*/ 2306782 h 2590800"/>
              <a:gd name="connsiteX9" fmla="*/ 3283527 w 3886200"/>
              <a:gd name="connsiteY9" fmla="*/ 2473036 h 2590800"/>
              <a:gd name="connsiteX10" fmla="*/ 3886200 w 3886200"/>
              <a:gd name="connsiteY10" fmla="*/ 2576945 h 2590800"/>
              <a:gd name="connsiteX11" fmla="*/ 0 w 3886200"/>
              <a:gd name="connsiteY11" fmla="*/ 2590800 h 2590800"/>
              <a:gd name="connsiteX12" fmla="*/ 0 w 3886200"/>
              <a:gd name="connsiteY12" fmla="*/ 103909 h 2590800"/>
              <a:gd name="connsiteX13" fmla="*/ 0 w 3886200"/>
              <a:gd name="connsiteY13" fmla="*/ 103909 h 2590800"/>
              <a:gd name="connsiteX14" fmla="*/ 6927 w 3886200"/>
              <a:gd name="connsiteY14" fmla="*/ 0 h 2590800"/>
              <a:gd name="connsiteX0" fmla="*/ 6927 w 3886200"/>
              <a:gd name="connsiteY0" fmla="*/ 0 h 2590800"/>
              <a:gd name="connsiteX1" fmla="*/ 394854 w 3886200"/>
              <a:gd name="connsiteY1" fmla="*/ 83127 h 2590800"/>
              <a:gd name="connsiteX2" fmla="*/ 872836 w 3886200"/>
              <a:gd name="connsiteY2" fmla="*/ 228600 h 2590800"/>
              <a:gd name="connsiteX3" fmla="*/ 1267691 w 3886200"/>
              <a:gd name="connsiteY3" fmla="*/ 540327 h 2590800"/>
              <a:gd name="connsiteX4" fmla="*/ 1704109 w 3886200"/>
              <a:gd name="connsiteY4" fmla="*/ 997527 h 2590800"/>
              <a:gd name="connsiteX5" fmla="*/ 2140527 w 3886200"/>
              <a:gd name="connsiteY5" fmla="*/ 1537855 h 2590800"/>
              <a:gd name="connsiteX6" fmla="*/ 2618509 w 3886200"/>
              <a:gd name="connsiteY6" fmla="*/ 2078182 h 2590800"/>
              <a:gd name="connsiteX7" fmla="*/ 2909454 w 3886200"/>
              <a:gd name="connsiteY7" fmla="*/ 2306782 h 2590800"/>
              <a:gd name="connsiteX8" fmla="*/ 3283527 w 3886200"/>
              <a:gd name="connsiteY8" fmla="*/ 2473036 h 2590800"/>
              <a:gd name="connsiteX9" fmla="*/ 3886200 w 3886200"/>
              <a:gd name="connsiteY9" fmla="*/ 2576945 h 2590800"/>
              <a:gd name="connsiteX10" fmla="*/ 0 w 3886200"/>
              <a:gd name="connsiteY10" fmla="*/ 2590800 h 2590800"/>
              <a:gd name="connsiteX11" fmla="*/ 0 w 3886200"/>
              <a:gd name="connsiteY11" fmla="*/ 103909 h 2590800"/>
              <a:gd name="connsiteX12" fmla="*/ 0 w 3886200"/>
              <a:gd name="connsiteY12" fmla="*/ 103909 h 2590800"/>
              <a:gd name="connsiteX13" fmla="*/ 6927 w 3886200"/>
              <a:gd name="connsiteY13" fmla="*/ 0 h 2590800"/>
              <a:gd name="connsiteX0" fmla="*/ 6927 w 3886200"/>
              <a:gd name="connsiteY0" fmla="*/ 0 h 2590800"/>
              <a:gd name="connsiteX1" fmla="*/ 394854 w 3886200"/>
              <a:gd name="connsiteY1" fmla="*/ 83127 h 2590800"/>
              <a:gd name="connsiteX2" fmla="*/ 872836 w 3886200"/>
              <a:gd name="connsiteY2" fmla="*/ 228600 h 2590800"/>
              <a:gd name="connsiteX3" fmla="*/ 1704109 w 3886200"/>
              <a:gd name="connsiteY3" fmla="*/ 997527 h 2590800"/>
              <a:gd name="connsiteX4" fmla="*/ 2140527 w 3886200"/>
              <a:gd name="connsiteY4" fmla="*/ 1537855 h 2590800"/>
              <a:gd name="connsiteX5" fmla="*/ 2618509 w 3886200"/>
              <a:gd name="connsiteY5" fmla="*/ 2078182 h 2590800"/>
              <a:gd name="connsiteX6" fmla="*/ 2909454 w 3886200"/>
              <a:gd name="connsiteY6" fmla="*/ 2306782 h 2590800"/>
              <a:gd name="connsiteX7" fmla="*/ 3283527 w 3886200"/>
              <a:gd name="connsiteY7" fmla="*/ 2473036 h 2590800"/>
              <a:gd name="connsiteX8" fmla="*/ 3886200 w 3886200"/>
              <a:gd name="connsiteY8" fmla="*/ 2576945 h 2590800"/>
              <a:gd name="connsiteX9" fmla="*/ 0 w 3886200"/>
              <a:gd name="connsiteY9" fmla="*/ 2590800 h 2590800"/>
              <a:gd name="connsiteX10" fmla="*/ 0 w 3886200"/>
              <a:gd name="connsiteY10" fmla="*/ 103909 h 2590800"/>
              <a:gd name="connsiteX11" fmla="*/ 0 w 3886200"/>
              <a:gd name="connsiteY11" fmla="*/ 103909 h 2590800"/>
              <a:gd name="connsiteX12" fmla="*/ 6927 w 3886200"/>
              <a:gd name="connsiteY12" fmla="*/ 0 h 2590800"/>
              <a:gd name="connsiteX0" fmla="*/ 6927 w 3886200"/>
              <a:gd name="connsiteY0" fmla="*/ 0 h 2590800"/>
              <a:gd name="connsiteX1" fmla="*/ 394854 w 3886200"/>
              <a:gd name="connsiteY1" fmla="*/ 83127 h 2590800"/>
              <a:gd name="connsiteX2" fmla="*/ 1704109 w 3886200"/>
              <a:gd name="connsiteY2" fmla="*/ 997527 h 2590800"/>
              <a:gd name="connsiteX3" fmla="*/ 2140527 w 3886200"/>
              <a:gd name="connsiteY3" fmla="*/ 1537855 h 2590800"/>
              <a:gd name="connsiteX4" fmla="*/ 2618509 w 3886200"/>
              <a:gd name="connsiteY4" fmla="*/ 2078182 h 2590800"/>
              <a:gd name="connsiteX5" fmla="*/ 2909454 w 3886200"/>
              <a:gd name="connsiteY5" fmla="*/ 2306782 h 2590800"/>
              <a:gd name="connsiteX6" fmla="*/ 3283527 w 3886200"/>
              <a:gd name="connsiteY6" fmla="*/ 2473036 h 2590800"/>
              <a:gd name="connsiteX7" fmla="*/ 3886200 w 3886200"/>
              <a:gd name="connsiteY7" fmla="*/ 2576945 h 2590800"/>
              <a:gd name="connsiteX8" fmla="*/ 0 w 3886200"/>
              <a:gd name="connsiteY8" fmla="*/ 2590800 h 2590800"/>
              <a:gd name="connsiteX9" fmla="*/ 0 w 3886200"/>
              <a:gd name="connsiteY9" fmla="*/ 103909 h 2590800"/>
              <a:gd name="connsiteX10" fmla="*/ 0 w 3886200"/>
              <a:gd name="connsiteY10" fmla="*/ 103909 h 2590800"/>
              <a:gd name="connsiteX11" fmla="*/ 6927 w 3886200"/>
              <a:gd name="connsiteY11" fmla="*/ 0 h 2590800"/>
              <a:gd name="connsiteX0" fmla="*/ 6927 w 3886200"/>
              <a:gd name="connsiteY0" fmla="*/ 0 h 2590800"/>
              <a:gd name="connsiteX1" fmla="*/ 1704109 w 3886200"/>
              <a:gd name="connsiteY1" fmla="*/ 997527 h 2590800"/>
              <a:gd name="connsiteX2" fmla="*/ 2140527 w 3886200"/>
              <a:gd name="connsiteY2" fmla="*/ 1537855 h 2590800"/>
              <a:gd name="connsiteX3" fmla="*/ 2618509 w 3886200"/>
              <a:gd name="connsiteY3" fmla="*/ 2078182 h 2590800"/>
              <a:gd name="connsiteX4" fmla="*/ 2909454 w 3886200"/>
              <a:gd name="connsiteY4" fmla="*/ 2306782 h 2590800"/>
              <a:gd name="connsiteX5" fmla="*/ 3283527 w 3886200"/>
              <a:gd name="connsiteY5" fmla="*/ 2473036 h 2590800"/>
              <a:gd name="connsiteX6" fmla="*/ 3886200 w 3886200"/>
              <a:gd name="connsiteY6" fmla="*/ 2576945 h 2590800"/>
              <a:gd name="connsiteX7" fmla="*/ 0 w 3886200"/>
              <a:gd name="connsiteY7" fmla="*/ 2590800 h 2590800"/>
              <a:gd name="connsiteX8" fmla="*/ 0 w 3886200"/>
              <a:gd name="connsiteY8" fmla="*/ 103909 h 2590800"/>
              <a:gd name="connsiteX9" fmla="*/ 0 w 3886200"/>
              <a:gd name="connsiteY9" fmla="*/ 103909 h 2590800"/>
              <a:gd name="connsiteX10" fmla="*/ 6927 w 3886200"/>
              <a:gd name="connsiteY10" fmla="*/ 0 h 2590800"/>
              <a:gd name="connsiteX0" fmla="*/ 6927 w 3886200"/>
              <a:gd name="connsiteY0" fmla="*/ 0 h 2590800"/>
              <a:gd name="connsiteX1" fmla="*/ 1704109 w 3886200"/>
              <a:gd name="connsiteY1" fmla="*/ 997527 h 2590800"/>
              <a:gd name="connsiteX2" fmla="*/ 2140527 w 3886200"/>
              <a:gd name="connsiteY2" fmla="*/ 1537855 h 2590800"/>
              <a:gd name="connsiteX3" fmla="*/ 2618509 w 3886200"/>
              <a:gd name="connsiteY3" fmla="*/ 2078182 h 2590800"/>
              <a:gd name="connsiteX4" fmla="*/ 2909454 w 3886200"/>
              <a:gd name="connsiteY4" fmla="*/ 2306782 h 2590800"/>
              <a:gd name="connsiteX5" fmla="*/ 3283527 w 3886200"/>
              <a:gd name="connsiteY5" fmla="*/ 2473036 h 2590800"/>
              <a:gd name="connsiteX6" fmla="*/ 3886200 w 3886200"/>
              <a:gd name="connsiteY6" fmla="*/ 2576945 h 2590800"/>
              <a:gd name="connsiteX7" fmla="*/ 0 w 3886200"/>
              <a:gd name="connsiteY7" fmla="*/ 2590800 h 2590800"/>
              <a:gd name="connsiteX8" fmla="*/ 0 w 3886200"/>
              <a:gd name="connsiteY8" fmla="*/ 103909 h 2590800"/>
              <a:gd name="connsiteX9" fmla="*/ 6927 w 3886200"/>
              <a:gd name="connsiteY9" fmla="*/ 0 h 2590800"/>
              <a:gd name="connsiteX0" fmla="*/ 6927 w 3886200"/>
              <a:gd name="connsiteY0" fmla="*/ 0 h 2590800"/>
              <a:gd name="connsiteX1" fmla="*/ 1704109 w 3886200"/>
              <a:gd name="connsiteY1" fmla="*/ 997527 h 2590800"/>
              <a:gd name="connsiteX2" fmla="*/ 2140527 w 3886200"/>
              <a:gd name="connsiteY2" fmla="*/ 1537855 h 2590800"/>
              <a:gd name="connsiteX3" fmla="*/ 2618509 w 3886200"/>
              <a:gd name="connsiteY3" fmla="*/ 2078182 h 2590800"/>
              <a:gd name="connsiteX4" fmla="*/ 2909454 w 3886200"/>
              <a:gd name="connsiteY4" fmla="*/ 2306782 h 2590800"/>
              <a:gd name="connsiteX5" fmla="*/ 3283527 w 3886200"/>
              <a:gd name="connsiteY5" fmla="*/ 2473036 h 2590800"/>
              <a:gd name="connsiteX6" fmla="*/ 3886200 w 3886200"/>
              <a:gd name="connsiteY6" fmla="*/ 2576945 h 2590800"/>
              <a:gd name="connsiteX7" fmla="*/ 0 w 3886200"/>
              <a:gd name="connsiteY7" fmla="*/ 2590800 h 2590800"/>
              <a:gd name="connsiteX8" fmla="*/ 6927 w 3886200"/>
              <a:gd name="connsiteY8" fmla="*/ 0 h 2590800"/>
              <a:gd name="connsiteX0" fmla="*/ 0 w 3886200"/>
              <a:gd name="connsiteY0" fmla="*/ 0 h 1676400"/>
              <a:gd name="connsiteX1" fmla="*/ 1704109 w 3886200"/>
              <a:gd name="connsiteY1" fmla="*/ 83127 h 1676400"/>
              <a:gd name="connsiteX2" fmla="*/ 2140527 w 3886200"/>
              <a:gd name="connsiteY2" fmla="*/ 623455 h 1676400"/>
              <a:gd name="connsiteX3" fmla="*/ 2618509 w 3886200"/>
              <a:gd name="connsiteY3" fmla="*/ 1163782 h 1676400"/>
              <a:gd name="connsiteX4" fmla="*/ 2909454 w 3886200"/>
              <a:gd name="connsiteY4" fmla="*/ 1392382 h 1676400"/>
              <a:gd name="connsiteX5" fmla="*/ 3283527 w 3886200"/>
              <a:gd name="connsiteY5" fmla="*/ 1558636 h 1676400"/>
              <a:gd name="connsiteX6" fmla="*/ 3886200 w 3886200"/>
              <a:gd name="connsiteY6" fmla="*/ 1662545 h 1676400"/>
              <a:gd name="connsiteX7" fmla="*/ 0 w 3886200"/>
              <a:gd name="connsiteY7" fmla="*/ 1676400 h 1676400"/>
              <a:gd name="connsiteX8" fmla="*/ 0 w 3886200"/>
              <a:gd name="connsiteY8" fmla="*/ 0 h 1676400"/>
              <a:gd name="connsiteX0" fmla="*/ 0 w 3886200"/>
              <a:gd name="connsiteY0" fmla="*/ 0 h 1600200"/>
              <a:gd name="connsiteX1" fmla="*/ 1704109 w 3886200"/>
              <a:gd name="connsiteY1" fmla="*/ 6927 h 1600200"/>
              <a:gd name="connsiteX2" fmla="*/ 2140527 w 3886200"/>
              <a:gd name="connsiteY2" fmla="*/ 547255 h 1600200"/>
              <a:gd name="connsiteX3" fmla="*/ 2618509 w 3886200"/>
              <a:gd name="connsiteY3" fmla="*/ 1087582 h 1600200"/>
              <a:gd name="connsiteX4" fmla="*/ 2909454 w 3886200"/>
              <a:gd name="connsiteY4" fmla="*/ 1316182 h 1600200"/>
              <a:gd name="connsiteX5" fmla="*/ 3283527 w 3886200"/>
              <a:gd name="connsiteY5" fmla="*/ 1482436 h 1600200"/>
              <a:gd name="connsiteX6" fmla="*/ 3886200 w 3886200"/>
              <a:gd name="connsiteY6" fmla="*/ 1586345 h 1600200"/>
              <a:gd name="connsiteX7" fmla="*/ 0 w 3886200"/>
              <a:gd name="connsiteY7" fmla="*/ 1600200 h 1600200"/>
              <a:gd name="connsiteX8" fmla="*/ 0 w 3886200"/>
              <a:gd name="connsiteY8" fmla="*/ 0 h 1600200"/>
              <a:gd name="connsiteX0" fmla="*/ 0 w 3886200"/>
              <a:gd name="connsiteY0" fmla="*/ 0 h 1600200"/>
              <a:gd name="connsiteX1" fmla="*/ 1676400 w 3886200"/>
              <a:gd name="connsiteY1" fmla="*/ 1219200 h 1600200"/>
              <a:gd name="connsiteX2" fmla="*/ 2140527 w 3886200"/>
              <a:gd name="connsiteY2" fmla="*/ 547255 h 1600200"/>
              <a:gd name="connsiteX3" fmla="*/ 2618509 w 3886200"/>
              <a:gd name="connsiteY3" fmla="*/ 1087582 h 1600200"/>
              <a:gd name="connsiteX4" fmla="*/ 2909454 w 3886200"/>
              <a:gd name="connsiteY4" fmla="*/ 1316182 h 1600200"/>
              <a:gd name="connsiteX5" fmla="*/ 3283527 w 3886200"/>
              <a:gd name="connsiteY5" fmla="*/ 1482436 h 1600200"/>
              <a:gd name="connsiteX6" fmla="*/ 3886200 w 3886200"/>
              <a:gd name="connsiteY6" fmla="*/ 1586345 h 1600200"/>
              <a:gd name="connsiteX7" fmla="*/ 0 w 3886200"/>
              <a:gd name="connsiteY7" fmla="*/ 1600200 h 1600200"/>
              <a:gd name="connsiteX8" fmla="*/ 0 w 3886200"/>
              <a:gd name="connsiteY8" fmla="*/ 0 h 1600200"/>
              <a:gd name="connsiteX0" fmla="*/ 0 w 3886200"/>
              <a:gd name="connsiteY0" fmla="*/ 775854 h 1233054"/>
              <a:gd name="connsiteX1" fmla="*/ 1676400 w 3886200"/>
              <a:gd name="connsiteY1" fmla="*/ 852054 h 1233054"/>
              <a:gd name="connsiteX2" fmla="*/ 2140527 w 3886200"/>
              <a:gd name="connsiteY2" fmla="*/ 180109 h 1233054"/>
              <a:gd name="connsiteX3" fmla="*/ 2618509 w 3886200"/>
              <a:gd name="connsiteY3" fmla="*/ 720436 h 1233054"/>
              <a:gd name="connsiteX4" fmla="*/ 2909454 w 3886200"/>
              <a:gd name="connsiteY4" fmla="*/ 949036 h 1233054"/>
              <a:gd name="connsiteX5" fmla="*/ 3283527 w 3886200"/>
              <a:gd name="connsiteY5" fmla="*/ 1115290 h 1233054"/>
              <a:gd name="connsiteX6" fmla="*/ 3886200 w 3886200"/>
              <a:gd name="connsiteY6" fmla="*/ 1219199 h 1233054"/>
              <a:gd name="connsiteX7" fmla="*/ 0 w 3886200"/>
              <a:gd name="connsiteY7" fmla="*/ 1233054 h 1233054"/>
              <a:gd name="connsiteX8" fmla="*/ 0 w 3886200"/>
              <a:gd name="connsiteY8" fmla="*/ 775854 h 1233054"/>
              <a:gd name="connsiteX0" fmla="*/ 0 w 3886200"/>
              <a:gd name="connsiteY0" fmla="*/ 103909 h 561109"/>
              <a:gd name="connsiteX1" fmla="*/ 1676400 w 3886200"/>
              <a:gd name="connsiteY1" fmla="*/ 180109 h 561109"/>
              <a:gd name="connsiteX2" fmla="*/ 2286000 w 3886200"/>
              <a:gd name="connsiteY2" fmla="*/ 180109 h 561109"/>
              <a:gd name="connsiteX3" fmla="*/ 2618509 w 3886200"/>
              <a:gd name="connsiteY3" fmla="*/ 48491 h 561109"/>
              <a:gd name="connsiteX4" fmla="*/ 2909454 w 3886200"/>
              <a:gd name="connsiteY4" fmla="*/ 277091 h 561109"/>
              <a:gd name="connsiteX5" fmla="*/ 3283527 w 3886200"/>
              <a:gd name="connsiteY5" fmla="*/ 443345 h 561109"/>
              <a:gd name="connsiteX6" fmla="*/ 3886200 w 3886200"/>
              <a:gd name="connsiteY6" fmla="*/ 547254 h 561109"/>
              <a:gd name="connsiteX7" fmla="*/ 0 w 3886200"/>
              <a:gd name="connsiteY7" fmla="*/ 561109 h 561109"/>
              <a:gd name="connsiteX8" fmla="*/ 0 w 3886200"/>
              <a:gd name="connsiteY8" fmla="*/ 103909 h 561109"/>
              <a:gd name="connsiteX0" fmla="*/ 0 w 3886200"/>
              <a:gd name="connsiteY0" fmla="*/ 71582 h 528782"/>
              <a:gd name="connsiteX1" fmla="*/ 1676400 w 3886200"/>
              <a:gd name="connsiteY1" fmla="*/ 147782 h 528782"/>
              <a:gd name="connsiteX2" fmla="*/ 2618509 w 3886200"/>
              <a:gd name="connsiteY2" fmla="*/ 16164 h 528782"/>
              <a:gd name="connsiteX3" fmla="*/ 2909454 w 3886200"/>
              <a:gd name="connsiteY3" fmla="*/ 244764 h 528782"/>
              <a:gd name="connsiteX4" fmla="*/ 3283527 w 3886200"/>
              <a:gd name="connsiteY4" fmla="*/ 411018 h 528782"/>
              <a:gd name="connsiteX5" fmla="*/ 3886200 w 3886200"/>
              <a:gd name="connsiteY5" fmla="*/ 514927 h 528782"/>
              <a:gd name="connsiteX6" fmla="*/ 0 w 3886200"/>
              <a:gd name="connsiteY6" fmla="*/ 528782 h 528782"/>
              <a:gd name="connsiteX7" fmla="*/ 0 w 3886200"/>
              <a:gd name="connsiteY7" fmla="*/ 71582 h 528782"/>
              <a:gd name="connsiteX0" fmla="*/ 0 w 3886200"/>
              <a:gd name="connsiteY0" fmla="*/ 71582 h 528782"/>
              <a:gd name="connsiteX1" fmla="*/ 1676400 w 3886200"/>
              <a:gd name="connsiteY1" fmla="*/ 71581 h 528782"/>
              <a:gd name="connsiteX2" fmla="*/ 2618509 w 3886200"/>
              <a:gd name="connsiteY2" fmla="*/ 16164 h 528782"/>
              <a:gd name="connsiteX3" fmla="*/ 2909454 w 3886200"/>
              <a:gd name="connsiteY3" fmla="*/ 244764 h 528782"/>
              <a:gd name="connsiteX4" fmla="*/ 3283527 w 3886200"/>
              <a:gd name="connsiteY4" fmla="*/ 411018 h 528782"/>
              <a:gd name="connsiteX5" fmla="*/ 3886200 w 3886200"/>
              <a:gd name="connsiteY5" fmla="*/ 514927 h 528782"/>
              <a:gd name="connsiteX6" fmla="*/ 0 w 3886200"/>
              <a:gd name="connsiteY6" fmla="*/ 528782 h 528782"/>
              <a:gd name="connsiteX7" fmla="*/ 0 w 3886200"/>
              <a:gd name="connsiteY7" fmla="*/ 71582 h 528782"/>
              <a:gd name="connsiteX0" fmla="*/ 0 w 3283527"/>
              <a:gd name="connsiteY0" fmla="*/ 71582 h 528782"/>
              <a:gd name="connsiteX1" fmla="*/ 1676400 w 3283527"/>
              <a:gd name="connsiteY1" fmla="*/ 71581 h 528782"/>
              <a:gd name="connsiteX2" fmla="*/ 2618509 w 3283527"/>
              <a:gd name="connsiteY2" fmla="*/ 16164 h 528782"/>
              <a:gd name="connsiteX3" fmla="*/ 2909454 w 3283527"/>
              <a:gd name="connsiteY3" fmla="*/ 244764 h 528782"/>
              <a:gd name="connsiteX4" fmla="*/ 3283527 w 3283527"/>
              <a:gd name="connsiteY4" fmla="*/ 411018 h 528782"/>
              <a:gd name="connsiteX5" fmla="*/ 0 w 3283527"/>
              <a:gd name="connsiteY5" fmla="*/ 528782 h 528782"/>
              <a:gd name="connsiteX6" fmla="*/ 0 w 3283527"/>
              <a:gd name="connsiteY6" fmla="*/ 71582 h 528782"/>
              <a:gd name="connsiteX0" fmla="*/ 0 w 3283527"/>
              <a:gd name="connsiteY0" fmla="*/ 71582 h 411018"/>
              <a:gd name="connsiteX1" fmla="*/ 1676400 w 3283527"/>
              <a:gd name="connsiteY1" fmla="*/ 71581 h 411018"/>
              <a:gd name="connsiteX2" fmla="*/ 2618509 w 3283527"/>
              <a:gd name="connsiteY2" fmla="*/ 16164 h 411018"/>
              <a:gd name="connsiteX3" fmla="*/ 2909454 w 3283527"/>
              <a:gd name="connsiteY3" fmla="*/ 244764 h 411018"/>
              <a:gd name="connsiteX4" fmla="*/ 3283527 w 3283527"/>
              <a:gd name="connsiteY4" fmla="*/ 411018 h 411018"/>
              <a:gd name="connsiteX5" fmla="*/ 1 w 3283527"/>
              <a:gd name="connsiteY5" fmla="*/ 300181 h 411018"/>
              <a:gd name="connsiteX6" fmla="*/ 0 w 3283527"/>
              <a:gd name="connsiteY6" fmla="*/ 71582 h 411018"/>
              <a:gd name="connsiteX0" fmla="*/ 0 w 3283527"/>
              <a:gd name="connsiteY0" fmla="*/ 71582 h 411018"/>
              <a:gd name="connsiteX1" fmla="*/ 1676400 w 3283527"/>
              <a:gd name="connsiteY1" fmla="*/ 71581 h 411018"/>
              <a:gd name="connsiteX2" fmla="*/ 2618509 w 3283527"/>
              <a:gd name="connsiteY2" fmla="*/ 16164 h 411018"/>
              <a:gd name="connsiteX3" fmla="*/ 2909454 w 3283527"/>
              <a:gd name="connsiteY3" fmla="*/ 244764 h 411018"/>
              <a:gd name="connsiteX4" fmla="*/ 3283527 w 3283527"/>
              <a:gd name="connsiteY4" fmla="*/ 411018 h 411018"/>
              <a:gd name="connsiteX5" fmla="*/ 2057401 w 3283527"/>
              <a:gd name="connsiteY5" fmla="*/ 300181 h 411018"/>
              <a:gd name="connsiteX6" fmla="*/ 1 w 3283527"/>
              <a:gd name="connsiteY6" fmla="*/ 300181 h 411018"/>
              <a:gd name="connsiteX7" fmla="*/ 0 w 3283527"/>
              <a:gd name="connsiteY7" fmla="*/ 71582 h 41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3527" h="411018">
                <a:moveTo>
                  <a:pt x="0" y="71582"/>
                </a:moveTo>
                <a:lnTo>
                  <a:pt x="1676400" y="71581"/>
                </a:lnTo>
                <a:cubicBezTo>
                  <a:pt x="2112818" y="62345"/>
                  <a:pt x="2413000" y="0"/>
                  <a:pt x="2618509" y="16164"/>
                </a:cubicBezTo>
                <a:lnTo>
                  <a:pt x="2909454" y="244764"/>
                </a:lnTo>
                <a:lnTo>
                  <a:pt x="3283527" y="411018"/>
                </a:lnTo>
                <a:lnTo>
                  <a:pt x="2057401" y="300181"/>
                </a:lnTo>
                <a:lnTo>
                  <a:pt x="1" y="300181"/>
                </a:lnTo>
                <a:cubicBezTo>
                  <a:pt x="1" y="223981"/>
                  <a:pt x="0" y="147782"/>
                  <a:pt x="0" y="71582"/>
                </a:cubicBezTo>
                <a:close/>
              </a:path>
            </a:pathLst>
          </a:custGeom>
          <a:blipFill dpi="0" rotWithShape="1">
            <a:blip r:embed="rId4" cstate="print">
              <a:duotone>
                <a:prstClr val="black"/>
                <a:schemeClr val="accent6">
                  <a:tint val="45000"/>
                  <a:satMod val="400000"/>
                </a:schemeClr>
              </a:duotone>
            </a:blip>
            <a:srcRect/>
            <a:tile tx="0" ty="0" sx="20000" sy="20000" flip="none" algn="tl"/>
          </a:blip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Freeform 5"/>
          <p:cNvSpPr/>
          <p:nvPr/>
        </p:nvSpPr>
        <p:spPr>
          <a:xfrm>
            <a:off x="1828801" y="4495801"/>
            <a:ext cx="8541327" cy="1905001"/>
          </a:xfrm>
          <a:custGeom>
            <a:avLst/>
            <a:gdLst>
              <a:gd name="connsiteX0" fmla="*/ 0 w 8645236"/>
              <a:gd name="connsiteY0" fmla="*/ 0 h 5029200"/>
              <a:gd name="connsiteX1" fmla="*/ 498763 w 8645236"/>
              <a:gd name="connsiteY1" fmla="*/ 62345 h 5029200"/>
              <a:gd name="connsiteX2" fmla="*/ 976745 w 8645236"/>
              <a:gd name="connsiteY2" fmla="*/ 207818 h 5029200"/>
              <a:gd name="connsiteX3" fmla="*/ 1371600 w 8645236"/>
              <a:gd name="connsiteY3" fmla="*/ 519545 h 5029200"/>
              <a:gd name="connsiteX4" fmla="*/ 1537854 w 8645236"/>
              <a:gd name="connsiteY4" fmla="*/ 665018 h 5029200"/>
              <a:gd name="connsiteX5" fmla="*/ 1808018 w 8645236"/>
              <a:gd name="connsiteY5" fmla="*/ 976745 h 5029200"/>
              <a:gd name="connsiteX6" fmla="*/ 1974272 w 8645236"/>
              <a:gd name="connsiteY6" fmla="*/ 1101436 h 5029200"/>
              <a:gd name="connsiteX7" fmla="*/ 2244436 w 8645236"/>
              <a:gd name="connsiteY7" fmla="*/ 1517073 h 5029200"/>
              <a:gd name="connsiteX8" fmla="*/ 2722418 w 8645236"/>
              <a:gd name="connsiteY8" fmla="*/ 2057400 h 5029200"/>
              <a:gd name="connsiteX9" fmla="*/ 3013363 w 8645236"/>
              <a:gd name="connsiteY9" fmla="*/ 2286000 h 5029200"/>
              <a:gd name="connsiteX10" fmla="*/ 3387436 w 8645236"/>
              <a:gd name="connsiteY10" fmla="*/ 2452254 h 5029200"/>
              <a:gd name="connsiteX11" fmla="*/ 3990109 w 8645236"/>
              <a:gd name="connsiteY11" fmla="*/ 2556163 h 5029200"/>
              <a:gd name="connsiteX12" fmla="*/ 4384963 w 8645236"/>
              <a:gd name="connsiteY12" fmla="*/ 2556163 h 5029200"/>
              <a:gd name="connsiteX13" fmla="*/ 5049981 w 8645236"/>
              <a:gd name="connsiteY13" fmla="*/ 2556163 h 5029200"/>
              <a:gd name="connsiteX14" fmla="*/ 5673436 w 8645236"/>
              <a:gd name="connsiteY14" fmla="*/ 2660073 h 5029200"/>
              <a:gd name="connsiteX15" fmla="*/ 6380018 w 8645236"/>
              <a:gd name="connsiteY15" fmla="*/ 2888673 h 5029200"/>
              <a:gd name="connsiteX16" fmla="*/ 6858000 w 8645236"/>
              <a:gd name="connsiteY16" fmla="*/ 2847109 h 5029200"/>
              <a:gd name="connsiteX17" fmla="*/ 7273636 w 8645236"/>
              <a:gd name="connsiteY17" fmla="*/ 2743200 h 5029200"/>
              <a:gd name="connsiteX18" fmla="*/ 7876309 w 8645236"/>
              <a:gd name="connsiteY18" fmla="*/ 2784763 h 5029200"/>
              <a:gd name="connsiteX19" fmla="*/ 8250381 w 8645236"/>
              <a:gd name="connsiteY19" fmla="*/ 2847109 h 5029200"/>
              <a:gd name="connsiteX20" fmla="*/ 8624454 w 8645236"/>
              <a:gd name="connsiteY20" fmla="*/ 2847109 h 5029200"/>
              <a:gd name="connsiteX21" fmla="*/ 8645236 w 8645236"/>
              <a:gd name="connsiteY21" fmla="*/ 4966854 h 5029200"/>
              <a:gd name="connsiteX22" fmla="*/ 103909 w 8645236"/>
              <a:gd name="connsiteY22" fmla="*/ 5029200 h 5029200"/>
              <a:gd name="connsiteX23" fmla="*/ 103909 w 8645236"/>
              <a:gd name="connsiteY23" fmla="*/ 83127 h 5029200"/>
              <a:gd name="connsiteX24" fmla="*/ 103909 w 8645236"/>
              <a:gd name="connsiteY24" fmla="*/ 83127 h 5029200"/>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754091 w 8541327"/>
              <a:gd name="connsiteY16" fmla="*/ 2867891 h 5049982"/>
              <a:gd name="connsiteX17" fmla="*/ 7169727 w 8541327"/>
              <a:gd name="connsiteY17" fmla="*/ 2763982 h 5049982"/>
              <a:gd name="connsiteX18" fmla="*/ 7772400 w 8541327"/>
              <a:gd name="connsiteY18" fmla="*/ 2805545 h 5049982"/>
              <a:gd name="connsiteX19" fmla="*/ 8146472 w 8541327"/>
              <a:gd name="connsiteY19" fmla="*/ 2867891 h 5049982"/>
              <a:gd name="connsiteX20" fmla="*/ 8520545 w 8541327"/>
              <a:gd name="connsiteY20" fmla="*/ 2867891 h 5049982"/>
              <a:gd name="connsiteX21" fmla="*/ 8541327 w 8541327"/>
              <a:gd name="connsiteY21" fmla="*/ 4987636 h 5049982"/>
              <a:gd name="connsiteX22" fmla="*/ 0 w 8541327"/>
              <a:gd name="connsiteY22" fmla="*/ 5049982 h 5049982"/>
              <a:gd name="connsiteX23" fmla="*/ 0 w 8541327"/>
              <a:gd name="connsiteY23" fmla="*/ 103909 h 5049982"/>
              <a:gd name="connsiteX24" fmla="*/ 0 w 8541327"/>
              <a:gd name="connsiteY24" fmla="*/ 103909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754091 w 8541327"/>
              <a:gd name="connsiteY16" fmla="*/ 2867891 h 5049982"/>
              <a:gd name="connsiteX17" fmla="*/ 7169727 w 8541327"/>
              <a:gd name="connsiteY17" fmla="*/ 2763982 h 5049982"/>
              <a:gd name="connsiteX18" fmla="*/ 7772400 w 8541327"/>
              <a:gd name="connsiteY18" fmla="*/ 2805545 h 5049982"/>
              <a:gd name="connsiteX19" fmla="*/ 8146472 w 8541327"/>
              <a:gd name="connsiteY19" fmla="*/ 2867891 h 5049982"/>
              <a:gd name="connsiteX20" fmla="*/ 8520545 w 8541327"/>
              <a:gd name="connsiteY20" fmla="*/ 2867891 h 5049982"/>
              <a:gd name="connsiteX21" fmla="*/ 8541327 w 8541327"/>
              <a:gd name="connsiteY21" fmla="*/ 4987636 h 5049982"/>
              <a:gd name="connsiteX22" fmla="*/ 0 w 8541327"/>
              <a:gd name="connsiteY22" fmla="*/ 5049982 h 5049982"/>
              <a:gd name="connsiteX23" fmla="*/ 0 w 8541327"/>
              <a:gd name="connsiteY23" fmla="*/ 103909 h 5049982"/>
              <a:gd name="connsiteX24" fmla="*/ 0 w 8541327"/>
              <a:gd name="connsiteY24" fmla="*/ 103909 h 5049982"/>
              <a:gd name="connsiteX25" fmla="*/ 6927 w 8541327"/>
              <a:gd name="connsiteY25" fmla="*/ 0 h 5049982"/>
              <a:gd name="connsiteX0" fmla="*/ 6927 w 8541327"/>
              <a:gd name="connsiteY0" fmla="*/ 0 h 5049982"/>
              <a:gd name="connsiteX1" fmla="*/ 394854 w 8541327"/>
              <a:gd name="connsiteY1" fmla="*/ 83127 h 5049982"/>
              <a:gd name="connsiteX2" fmla="*/ 838200 w 8541327"/>
              <a:gd name="connsiteY2" fmla="*/ 2535382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754091 w 8541327"/>
              <a:gd name="connsiteY16" fmla="*/ 2867891 h 5049982"/>
              <a:gd name="connsiteX17" fmla="*/ 7169727 w 8541327"/>
              <a:gd name="connsiteY17" fmla="*/ 2763982 h 5049982"/>
              <a:gd name="connsiteX18" fmla="*/ 7772400 w 8541327"/>
              <a:gd name="connsiteY18" fmla="*/ 2805545 h 5049982"/>
              <a:gd name="connsiteX19" fmla="*/ 8146472 w 8541327"/>
              <a:gd name="connsiteY19" fmla="*/ 2867891 h 5049982"/>
              <a:gd name="connsiteX20" fmla="*/ 8520545 w 8541327"/>
              <a:gd name="connsiteY20" fmla="*/ 2867891 h 5049982"/>
              <a:gd name="connsiteX21" fmla="*/ 8541327 w 8541327"/>
              <a:gd name="connsiteY21" fmla="*/ 4987636 h 5049982"/>
              <a:gd name="connsiteX22" fmla="*/ 0 w 8541327"/>
              <a:gd name="connsiteY22" fmla="*/ 5049982 h 5049982"/>
              <a:gd name="connsiteX23" fmla="*/ 0 w 8541327"/>
              <a:gd name="connsiteY23" fmla="*/ 103909 h 5049982"/>
              <a:gd name="connsiteX24" fmla="*/ 0 w 8541327"/>
              <a:gd name="connsiteY24" fmla="*/ 103909 h 5049982"/>
              <a:gd name="connsiteX25" fmla="*/ 6927 w 8541327"/>
              <a:gd name="connsiteY25" fmla="*/ 0 h 5049982"/>
              <a:gd name="connsiteX0" fmla="*/ 6927 w 8541327"/>
              <a:gd name="connsiteY0" fmla="*/ 0 h 5049982"/>
              <a:gd name="connsiteX1" fmla="*/ 304800 w 8541327"/>
              <a:gd name="connsiteY1" fmla="*/ 2763982 h 5049982"/>
              <a:gd name="connsiteX2" fmla="*/ 838200 w 8541327"/>
              <a:gd name="connsiteY2" fmla="*/ 2535382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754091 w 8541327"/>
              <a:gd name="connsiteY16" fmla="*/ 2867891 h 5049982"/>
              <a:gd name="connsiteX17" fmla="*/ 7169727 w 8541327"/>
              <a:gd name="connsiteY17" fmla="*/ 2763982 h 5049982"/>
              <a:gd name="connsiteX18" fmla="*/ 7772400 w 8541327"/>
              <a:gd name="connsiteY18" fmla="*/ 2805545 h 5049982"/>
              <a:gd name="connsiteX19" fmla="*/ 8146472 w 8541327"/>
              <a:gd name="connsiteY19" fmla="*/ 2867891 h 5049982"/>
              <a:gd name="connsiteX20" fmla="*/ 8520545 w 8541327"/>
              <a:gd name="connsiteY20" fmla="*/ 2867891 h 5049982"/>
              <a:gd name="connsiteX21" fmla="*/ 8541327 w 8541327"/>
              <a:gd name="connsiteY21" fmla="*/ 4987636 h 5049982"/>
              <a:gd name="connsiteX22" fmla="*/ 0 w 8541327"/>
              <a:gd name="connsiteY22" fmla="*/ 5049982 h 5049982"/>
              <a:gd name="connsiteX23" fmla="*/ 0 w 8541327"/>
              <a:gd name="connsiteY23" fmla="*/ 103909 h 5049982"/>
              <a:gd name="connsiteX24" fmla="*/ 0 w 8541327"/>
              <a:gd name="connsiteY24" fmla="*/ 103909 h 5049982"/>
              <a:gd name="connsiteX25" fmla="*/ 6927 w 8541327"/>
              <a:gd name="connsiteY25" fmla="*/ 0 h 5049982"/>
              <a:gd name="connsiteX0" fmla="*/ 0 w 8541327"/>
              <a:gd name="connsiteY0" fmla="*/ 3574473 h 4946073"/>
              <a:gd name="connsiteX1" fmla="*/ 304800 w 8541327"/>
              <a:gd name="connsiteY1" fmla="*/ 2660073 h 4946073"/>
              <a:gd name="connsiteX2" fmla="*/ 838200 w 8541327"/>
              <a:gd name="connsiteY2" fmla="*/ 2431473 h 4946073"/>
              <a:gd name="connsiteX3" fmla="*/ 1267691 w 8541327"/>
              <a:gd name="connsiteY3" fmla="*/ 436418 h 4946073"/>
              <a:gd name="connsiteX4" fmla="*/ 1433945 w 8541327"/>
              <a:gd name="connsiteY4" fmla="*/ 581891 h 4946073"/>
              <a:gd name="connsiteX5" fmla="*/ 1704109 w 8541327"/>
              <a:gd name="connsiteY5" fmla="*/ 893618 h 4946073"/>
              <a:gd name="connsiteX6" fmla="*/ 1870363 w 8541327"/>
              <a:gd name="connsiteY6" fmla="*/ 1018309 h 4946073"/>
              <a:gd name="connsiteX7" fmla="*/ 2140527 w 8541327"/>
              <a:gd name="connsiteY7" fmla="*/ 1433946 h 4946073"/>
              <a:gd name="connsiteX8" fmla="*/ 2618509 w 8541327"/>
              <a:gd name="connsiteY8" fmla="*/ 1974273 h 4946073"/>
              <a:gd name="connsiteX9" fmla="*/ 2909454 w 8541327"/>
              <a:gd name="connsiteY9" fmla="*/ 2202873 h 4946073"/>
              <a:gd name="connsiteX10" fmla="*/ 3283527 w 8541327"/>
              <a:gd name="connsiteY10" fmla="*/ 2369127 h 4946073"/>
              <a:gd name="connsiteX11" fmla="*/ 3886200 w 8541327"/>
              <a:gd name="connsiteY11" fmla="*/ 2473036 h 4946073"/>
              <a:gd name="connsiteX12" fmla="*/ 4281054 w 8541327"/>
              <a:gd name="connsiteY12" fmla="*/ 2473036 h 4946073"/>
              <a:gd name="connsiteX13" fmla="*/ 4946072 w 8541327"/>
              <a:gd name="connsiteY13" fmla="*/ 2473036 h 4946073"/>
              <a:gd name="connsiteX14" fmla="*/ 5569527 w 8541327"/>
              <a:gd name="connsiteY14" fmla="*/ 2576946 h 4946073"/>
              <a:gd name="connsiteX15" fmla="*/ 6276109 w 8541327"/>
              <a:gd name="connsiteY15" fmla="*/ 2805546 h 4946073"/>
              <a:gd name="connsiteX16" fmla="*/ 6754091 w 8541327"/>
              <a:gd name="connsiteY16" fmla="*/ 2763982 h 4946073"/>
              <a:gd name="connsiteX17" fmla="*/ 7169727 w 8541327"/>
              <a:gd name="connsiteY17" fmla="*/ 2660073 h 4946073"/>
              <a:gd name="connsiteX18" fmla="*/ 7772400 w 8541327"/>
              <a:gd name="connsiteY18" fmla="*/ 2701636 h 4946073"/>
              <a:gd name="connsiteX19" fmla="*/ 8146472 w 8541327"/>
              <a:gd name="connsiteY19" fmla="*/ 2763982 h 4946073"/>
              <a:gd name="connsiteX20" fmla="*/ 8520545 w 8541327"/>
              <a:gd name="connsiteY20" fmla="*/ 2763982 h 4946073"/>
              <a:gd name="connsiteX21" fmla="*/ 8541327 w 8541327"/>
              <a:gd name="connsiteY21" fmla="*/ 4883727 h 4946073"/>
              <a:gd name="connsiteX22" fmla="*/ 0 w 8541327"/>
              <a:gd name="connsiteY22" fmla="*/ 4946073 h 4946073"/>
              <a:gd name="connsiteX23" fmla="*/ 0 w 8541327"/>
              <a:gd name="connsiteY23" fmla="*/ 0 h 4946073"/>
              <a:gd name="connsiteX24" fmla="*/ 0 w 8541327"/>
              <a:gd name="connsiteY24" fmla="*/ 0 h 4946073"/>
              <a:gd name="connsiteX25" fmla="*/ 0 w 8541327"/>
              <a:gd name="connsiteY25" fmla="*/ 3574473 h 4946073"/>
              <a:gd name="connsiteX0" fmla="*/ 0 w 8541327"/>
              <a:gd name="connsiteY0" fmla="*/ 3574473 h 4946073"/>
              <a:gd name="connsiteX1" fmla="*/ 609600 w 8541327"/>
              <a:gd name="connsiteY1" fmla="*/ 3498273 h 4946073"/>
              <a:gd name="connsiteX2" fmla="*/ 838200 w 8541327"/>
              <a:gd name="connsiteY2" fmla="*/ 2431473 h 4946073"/>
              <a:gd name="connsiteX3" fmla="*/ 1267691 w 8541327"/>
              <a:gd name="connsiteY3" fmla="*/ 436418 h 4946073"/>
              <a:gd name="connsiteX4" fmla="*/ 1433945 w 8541327"/>
              <a:gd name="connsiteY4" fmla="*/ 581891 h 4946073"/>
              <a:gd name="connsiteX5" fmla="*/ 1704109 w 8541327"/>
              <a:gd name="connsiteY5" fmla="*/ 893618 h 4946073"/>
              <a:gd name="connsiteX6" fmla="*/ 1870363 w 8541327"/>
              <a:gd name="connsiteY6" fmla="*/ 1018309 h 4946073"/>
              <a:gd name="connsiteX7" fmla="*/ 2140527 w 8541327"/>
              <a:gd name="connsiteY7" fmla="*/ 1433946 h 4946073"/>
              <a:gd name="connsiteX8" fmla="*/ 2618509 w 8541327"/>
              <a:gd name="connsiteY8" fmla="*/ 1974273 h 4946073"/>
              <a:gd name="connsiteX9" fmla="*/ 2909454 w 8541327"/>
              <a:gd name="connsiteY9" fmla="*/ 2202873 h 4946073"/>
              <a:gd name="connsiteX10" fmla="*/ 3283527 w 8541327"/>
              <a:gd name="connsiteY10" fmla="*/ 2369127 h 4946073"/>
              <a:gd name="connsiteX11" fmla="*/ 3886200 w 8541327"/>
              <a:gd name="connsiteY11" fmla="*/ 2473036 h 4946073"/>
              <a:gd name="connsiteX12" fmla="*/ 4281054 w 8541327"/>
              <a:gd name="connsiteY12" fmla="*/ 2473036 h 4946073"/>
              <a:gd name="connsiteX13" fmla="*/ 4946072 w 8541327"/>
              <a:gd name="connsiteY13" fmla="*/ 2473036 h 4946073"/>
              <a:gd name="connsiteX14" fmla="*/ 5569527 w 8541327"/>
              <a:gd name="connsiteY14" fmla="*/ 2576946 h 4946073"/>
              <a:gd name="connsiteX15" fmla="*/ 6276109 w 8541327"/>
              <a:gd name="connsiteY15" fmla="*/ 2805546 h 4946073"/>
              <a:gd name="connsiteX16" fmla="*/ 6754091 w 8541327"/>
              <a:gd name="connsiteY16" fmla="*/ 2763982 h 4946073"/>
              <a:gd name="connsiteX17" fmla="*/ 7169727 w 8541327"/>
              <a:gd name="connsiteY17" fmla="*/ 2660073 h 4946073"/>
              <a:gd name="connsiteX18" fmla="*/ 7772400 w 8541327"/>
              <a:gd name="connsiteY18" fmla="*/ 2701636 h 4946073"/>
              <a:gd name="connsiteX19" fmla="*/ 8146472 w 8541327"/>
              <a:gd name="connsiteY19" fmla="*/ 2763982 h 4946073"/>
              <a:gd name="connsiteX20" fmla="*/ 8520545 w 8541327"/>
              <a:gd name="connsiteY20" fmla="*/ 2763982 h 4946073"/>
              <a:gd name="connsiteX21" fmla="*/ 8541327 w 8541327"/>
              <a:gd name="connsiteY21" fmla="*/ 4883727 h 4946073"/>
              <a:gd name="connsiteX22" fmla="*/ 0 w 8541327"/>
              <a:gd name="connsiteY22" fmla="*/ 4946073 h 4946073"/>
              <a:gd name="connsiteX23" fmla="*/ 0 w 8541327"/>
              <a:gd name="connsiteY23" fmla="*/ 0 h 4946073"/>
              <a:gd name="connsiteX24" fmla="*/ 0 w 8541327"/>
              <a:gd name="connsiteY24" fmla="*/ 0 h 4946073"/>
              <a:gd name="connsiteX25" fmla="*/ 0 w 8541327"/>
              <a:gd name="connsiteY25" fmla="*/ 3574473 h 4946073"/>
              <a:gd name="connsiteX0" fmla="*/ 0 w 8541327"/>
              <a:gd name="connsiteY0" fmla="*/ 3574473 h 4946073"/>
              <a:gd name="connsiteX1" fmla="*/ 609600 w 8541327"/>
              <a:gd name="connsiteY1" fmla="*/ 3498273 h 4946073"/>
              <a:gd name="connsiteX2" fmla="*/ 2209800 w 8541327"/>
              <a:gd name="connsiteY2" fmla="*/ 3498273 h 4946073"/>
              <a:gd name="connsiteX3" fmla="*/ 1267691 w 8541327"/>
              <a:gd name="connsiteY3" fmla="*/ 436418 h 4946073"/>
              <a:gd name="connsiteX4" fmla="*/ 1433945 w 8541327"/>
              <a:gd name="connsiteY4" fmla="*/ 581891 h 4946073"/>
              <a:gd name="connsiteX5" fmla="*/ 1704109 w 8541327"/>
              <a:gd name="connsiteY5" fmla="*/ 893618 h 4946073"/>
              <a:gd name="connsiteX6" fmla="*/ 1870363 w 8541327"/>
              <a:gd name="connsiteY6" fmla="*/ 1018309 h 4946073"/>
              <a:gd name="connsiteX7" fmla="*/ 2140527 w 8541327"/>
              <a:gd name="connsiteY7" fmla="*/ 1433946 h 4946073"/>
              <a:gd name="connsiteX8" fmla="*/ 2618509 w 8541327"/>
              <a:gd name="connsiteY8" fmla="*/ 1974273 h 4946073"/>
              <a:gd name="connsiteX9" fmla="*/ 2909454 w 8541327"/>
              <a:gd name="connsiteY9" fmla="*/ 2202873 h 4946073"/>
              <a:gd name="connsiteX10" fmla="*/ 3283527 w 8541327"/>
              <a:gd name="connsiteY10" fmla="*/ 2369127 h 4946073"/>
              <a:gd name="connsiteX11" fmla="*/ 3886200 w 8541327"/>
              <a:gd name="connsiteY11" fmla="*/ 2473036 h 4946073"/>
              <a:gd name="connsiteX12" fmla="*/ 4281054 w 8541327"/>
              <a:gd name="connsiteY12" fmla="*/ 2473036 h 4946073"/>
              <a:gd name="connsiteX13" fmla="*/ 4946072 w 8541327"/>
              <a:gd name="connsiteY13" fmla="*/ 2473036 h 4946073"/>
              <a:gd name="connsiteX14" fmla="*/ 5569527 w 8541327"/>
              <a:gd name="connsiteY14" fmla="*/ 2576946 h 4946073"/>
              <a:gd name="connsiteX15" fmla="*/ 6276109 w 8541327"/>
              <a:gd name="connsiteY15" fmla="*/ 2805546 h 4946073"/>
              <a:gd name="connsiteX16" fmla="*/ 6754091 w 8541327"/>
              <a:gd name="connsiteY16" fmla="*/ 2763982 h 4946073"/>
              <a:gd name="connsiteX17" fmla="*/ 7169727 w 8541327"/>
              <a:gd name="connsiteY17" fmla="*/ 2660073 h 4946073"/>
              <a:gd name="connsiteX18" fmla="*/ 7772400 w 8541327"/>
              <a:gd name="connsiteY18" fmla="*/ 2701636 h 4946073"/>
              <a:gd name="connsiteX19" fmla="*/ 8146472 w 8541327"/>
              <a:gd name="connsiteY19" fmla="*/ 2763982 h 4946073"/>
              <a:gd name="connsiteX20" fmla="*/ 8520545 w 8541327"/>
              <a:gd name="connsiteY20" fmla="*/ 2763982 h 4946073"/>
              <a:gd name="connsiteX21" fmla="*/ 8541327 w 8541327"/>
              <a:gd name="connsiteY21" fmla="*/ 4883727 h 4946073"/>
              <a:gd name="connsiteX22" fmla="*/ 0 w 8541327"/>
              <a:gd name="connsiteY22" fmla="*/ 4946073 h 4946073"/>
              <a:gd name="connsiteX23" fmla="*/ 0 w 8541327"/>
              <a:gd name="connsiteY23" fmla="*/ 0 h 4946073"/>
              <a:gd name="connsiteX24" fmla="*/ 0 w 8541327"/>
              <a:gd name="connsiteY24" fmla="*/ 0 h 4946073"/>
              <a:gd name="connsiteX25" fmla="*/ 0 w 8541327"/>
              <a:gd name="connsiteY25" fmla="*/ 3574473 h 4946073"/>
              <a:gd name="connsiteX0" fmla="*/ 0 w 8541327"/>
              <a:gd name="connsiteY0" fmla="*/ 3574473 h 4946073"/>
              <a:gd name="connsiteX1" fmla="*/ 609600 w 8541327"/>
              <a:gd name="connsiteY1" fmla="*/ 3498273 h 4946073"/>
              <a:gd name="connsiteX2" fmla="*/ 2209800 w 8541327"/>
              <a:gd name="connsiteY2" fmla="*/ 3498273 h 4946073"/>
              <a:gd name="connsiteX3" fmla="*/ 3657600 w 8541327"/>
              <a:gd name="connsiteY3" fmla="*/ 3498273 h 4946073"/>
              <a:gd name="connsiteX4" fmla="*/ 1433945 w 8541327"/>
              <a:gd name="connsiteY4" fmla="*/ 581891 h 4946073"/>
              <a:gd name="connsiteX5" fmla="*/ 1704109 w 8541327"/>
              <a:gd name="connsiteY5" fmla="*/ 893618 h 4946073"/>
              <a:gd name="connsiteX6" fmla="*/ 1870363 w 8541327"/>
              <a:gd name="connsiteY6" fmla="*/ 1018309 h 4946073"/>
              <a:gd name="connsiteX7" fmla="*/ 2140527 w 8541327"/>
              <a:gd name="connsiteY7" fmla="*/ 1433946 h 4946073"/>
              <a:gd name="connsiteX8" fmla="*/ 2618509 w 8541327"/>
              <a:gd name="connsiteY8" fmla="*/ 1974273 h 4946073"/>
              <a:gd name="connsiteX9" fmla="*/ 2909454 w 8541327"/>
              <a:gd name="connsiteY9" fmla="*/ 2202873 h 4946073"/>
              <a:gd name="connsiteX10" fmla="*/ 3283527 w 8541327"/>
              <a:gd name="connsiteY10" fmla="*/ 2369127 h 4946073"/>
              <a:gd name="connsiteX11" fmla="*/ 3886200 w 8541327"/>
              <a:gd name="connsiteY11" fmla="*/ 2473036 h 4946073"/>
              <a:gd name="connsiteX12" fmla="*/ 4281054 w 8541327"/>
              <a:gd name="connsiteY12" fmla="*/ 2473036 h 4946073"/>
              <a:gd name="connsiteX13" fmla="*/ 4946072 w 8541327"/>
              <a:gd name="connsiteY13" fmla="*/ 2473036 h 4946073"/>
              <a:gd name="connsiteX14" fmla="*/ 5569527 w 8541327"/>
              <a:gd name="connsiteY14" fmla="*/ 2576946 h 4946073"/>
              <a:gd name="connsiteX15" fmla="*/ 6276109 w 8541327"/>
              <a:gd name="connsiteY15" fmla="*/ 2805546 h 4946073"/>
              <a:gd name="connsiteX16" fmla="*/ 6754091 w 8541327"/>
              <a:gd name="connsiteY16" fmla="*/ 2763982 h 4946073"/>
              <a:gd name="connsiteX17" fmla="*/ 7169727 w 8541327"/>
              <a:gd name="connsiteY17" fmla="*/ 2660073 h 4946073"/>
              <a:gd name="connsiteX18" fmla="*/ 7772400 w 8541327"/>
              <a:gd name="connsiteY18" fmla="*/ 2701636 h 4946073"/>
              <a:gd name="connsiteX19" fmla="*/ 8146472 w 8541327"/>
              <a:gd name="connsiteY19" fmla="*/ 2763982 h 4946073"/>
              <a:gd name="connsiteX20" fmla="*/ 8520545 w 8541327"/>
              <a:gd name="connsiteY20" fmla="*/ 2763982 h 4946073"/>
              <a:gd name="connsiteX21" fmla="*/ 8541327 w 8541327"/>
              <a:gd name="connsiteY21" fmla="*/ 4883727 h 4946073"/>
              <a:gd name="connsiteX22" fmla="*/ 0 w 8541327"/>
              <a:gd name="connsiteY22" fmla="*/ 4946073 h 4946073"/>
              <a:gd name="connsiteX23" fmla="*/ 0 w 8541327"/>
              <a:gd name="connsiteY23" fmla="*/ 0 h 4946073"/>
              <a:gd name="connsiteX24" fmla="*/ 0 w 8541327"/>
              <a:gd name="connsiteY24" fmla="*/ 0 h 4946073"/>
              <a:gd name="connsiteX25" fmla="*/ 0 w 8541327"/>
              <a:gd name="connsiteY25" fmla="*/ 3574473 h 4946073"/>
              <a:gd name="connsiteX0" fmla="*/ 0 w 8541327"/>
              <a:gd name="connsiteY0" fmla="*/ 3574473 h 4946073"/>
              <a:gd name="connsiteX1" fmla="*/ 609600 w 8541327"/>
              <a:gd name="connsiteY1" fmla="*/ 3498273 h 4946073"/>
              <a:gd name="connsiteX2" fmla="*/ 2209800 w 8541327"/>
              <a:gd name="connsiteY2" fmla="*/ 3498273 h 4946073"/>
              <a:gd name="connsiteX3" fmla="*/ 3657600 w 8541327"/>
              <a:gd name="connsiteY3" fmla="*/ 3498273 h 4946073"/>
              <a:gd name="connsiteX4" fmla="*/ 1433945 w 8541327"/>
              <a:gd name="connsiteY4" fmla="*/ 581891 h 4946073"/>
              <a:gd name="connsiteX5" fmla="*/ 1704109 w 8541327"/>
              <a:gd name="connsiteY5" fmla="*/ 893618 h 4946073"/>
              <a:gd name="connsiteX6" fmla="*/ 1870363 w 8541327"/>
              <a:gd name="connsiteY6" fmla="*/ 1018309 h 4946073"/>
              <a:gd name="connsiteX7" fmla="*/ 2140527 w 8541327"/>
              <a:gd name="connsiteY7" fmla="*/ 1433946 h 4946073"/>
              <a:gd name="connsiteX8" fmla="*/ 2618509 w 8541327"/>
              <a:gd name="connsiteY8" fmla="*/ 1974273 h 4946073"/>
              <a:gd name="connsiteX9" fmla="*/ 2909454 w 8541327"/>
              <a:gd name="connsiteY9" fmla="*/ 2202873 h 4946073"/>
              <a:gd name="connsiteX10" fmla="*/ 3886200 w 8541327"/>
              <a:gd name="connsiteY10" fmla="*/ 2473036 h 4946073"/>
              <a:gd name="connsiteX11" fmla="*/ 4281054 w 8541327"/>
              <a:gd name="connsiteY11" fmla="*/ 2473036 h 4946073"/>
              <a:gd name="connsiteX12" fmla="*/ 4946072 w 8541327"/>
              <a:gd name="connsiteY12" fmla="*/ 2473036 h 4946073"/>
              <a:gd name="connsiteX13" fmla="*/ 5569527 w 8541327"/>
              <a:gd name="connsiteY13" fmla="*/ 2576946 h 4946073"/>
              <a:gd name="connsiteX14" fmla="*/ 6276109 w 8541327"/>
              <a:gd name="connsiteY14" fmla="*/ 2805546 h 4946073"/>
              <a:gd name="connsiteX15" fmla="*/ 6754091 w 8541327"/>
              <a:gd name="connsiteY15" fmla="*/ 2763982 h 4946073"/>
              <a:gd name="connsiteX16" fmla="*/ 7169727 w 8541327"/>
              <a:gd name="connsiteY16" fmla="*/ 2660073 h 4946073"/>
              <a:gd name="connsiteX17" fmla="*/ 7772400 w 8541327"/>
              <a:gd name="connsiteY17" fmla="*/ 2701636 h 4946073"/>
              <a:gd name="connsiteX18" fmla="*/ 8146472 w 8541327"/>
              <a:gd name="connsiteY18" fmla="*/ 2763982 h 4946073"/>
              <a:gd name="connsiteX19" fmla="*/ 8520545 w 8541327"/>
              <a:gd name="connsiteY19" fmla="*/ 2763982 h 4946073"/>
              <a:gd name="connsiteX20" fmla="*/ 8541327 w 8541327"/>
              <a:gd name="connsiteY20" fmla="*/ 4883727 h 4946073"/>
              <a:gd name="connsiteX21" fmla="*/ 0 w 8541327"/>
              <a:gd name="connsiteY21" fmla="*/ 4946073 h 4946073"/>
              <a:gd name="connsiteX22" fmla="*/ 0 w 8541327"/>
              <a:gd name="connsiteY22" fmla="*/ 0 h 4946073"/>
              <a:gd name="connsiteX23" fmla="*/ 0 w 8541327"/>
              <a:gd name="connsiteY23" fmla="*/ 0 h 4946073"/>
              <a:gd name="connsiteX24" fmla="*/ 0 w 8541327"/>
              <a:gd name="connsiteY24" fmla="*/ 3574473 h 4946073"/>
              <a:gd name="connsiteX0" fmla="*/ 0 w 8541327"/>
              <a:gd name="connsiteY0" fmla="*/ 3574473 h 4946073"/>
              <a:gd name="connsiteX1" fmla="*/ 609600 w 8541327"/>
              <a:gd name="connsiteY1" fmla="*/ 3498273 h 4946073"/>
              <a:gd name="connsiteX2" fmla="*/ 2209800 w 8541327"/>
              <a:gd name="connsiteY2" fmla="*/ 3498273 h 4946073"/>
              <a:gd name="connsiteX3" fmla="*/ 3657600 w 8541327"/>
              <a:gd name="connsiteY3" fmla="*/ 3498273 h 4946073"/>
              <a:gd name="connsiteX4" fmla="*/ 1433945 w 8541327"/>
              <a:gd name="connsiteY4" fmla="*/ 581891 h 4946073"/>
              <a:gd name="connsiteX5" fmla="*/ 1704109 w 8541327"/>
              <a:gd name="connsiteY5" fmla="*/ 893618 h 4946073"/>
              <a:gd name="connsiteX6" fmla="*/ 1870363 w 8541327"/>
              <a:gd name="connsiteY6" fmla="*/ 1018309 h 4946073"/>
              <a:gd name="connsiteX7" fmla="*/ 2140527 w 8541327"/>
              <a:gd name="connsiteY7" fmla="*/ 1433946 h 4946073"/>
              <a:gd name="connsiteX8" fmla="*/ 2618509 w 8541327"/>
              <a:gd name="connsiteY8" fmla="*/ 1974273 h 4946073"/>
              <a:gd name="connsiteX9" fmla="*/ 3886200 w 8541327"/>
              <a:gd name="connsiteY9" fmla="*/ 2473036 h 4946073"/>
              <a:gd name="connsiteX10" fmla="*/ 4281054 w 8541327"/>
              <a:gd name="connsiteY10" fmla="*/ 2473036 h 4946073"/>
              <a:gd name="connsiteX11" fmla="*/ 4946072 w 8541327"/>
              <a:gd name="connsiteY11" fmla="*/ 2473036 h 4946073"/>
              <a:gd name="connsiteX12" fmla="*/ 5569527 w 8541327"/>
              <a:gd name="connsiteY12" fmla="*/ 2576946 h 4946073"/>
              <a:gd name="connsiteX13" fmla="*/ 6276109 w 8541327"/>
              <a:gd name="connsiteY13" fmla="*/ 2805546 h 4946073"/>
              <a:gd name="connsiteX14" fmla="*/ 6754091 w 8541327"/>
              <a:gd name="connsiteY14" fmla="*/ 2763982 h 4946073"/>
              <a:gd name="connsiteX15" fmla="*/ 7169727 w 8541327"/>
              <a:gd name="connsiteY15" fmla="*/ 2660073 h 4946073"/>
              <a:gd name="connsiteX16" fmla="*/ 7772400 w 8541327"/>
              <a:gd name="connsiteY16" fmla="*/ 2701636 h 4946073"/>
              <a:gd name="connsiteX17" fmla="*/ 8146472 w 8541327"/>
              <a:gd name="connsiteY17" fmla="*/ 2763982 h 4946073"/>
              <a:gd name="connsiteX18" fmla="*/ 8520545 w 8541327"/>
              <a:gd name="connsiteY18" fmla="*/ 2763982 h 4946073"/>
              <a:gd name="connsiteX19" fmla="*/ 8541327 w 8541327"/>
              <a:gd name="connsiteY19" fmla="*/ 4883727 h 4946073"/>
              <a:gd name="connsiteX20" fmla="*/ 0 w 8541327"/>
              <a:gd name="connsiteY20" fmla="*/ 4946073 h 4946073"/>
              <a:gd name="connsiteX21" fmla="*/ 0 w 8541327"/>
              <a:gd name="connsiteY21" fmla="*/ 0 h 4946073"/>
              <a:gd name="connsiteX22" fmla="*/ 0 w 8541327"/>
              <a:gd name="connsiteY22" fmla="*/ 0 h 4946073"/>
              <a:gd name="connsiteX23" fmla="*/ 0 w 8541327"/>
              <a:gd name="connsiteY23" fmla="*/ 3574473 h 4946073"/>
              <a:gd name="connsiteX0" fmla="*/ 0 w 8541327"/>
              <a:gd name="connsiteY0" fmla="*/ 3574473 h 4946073"/>
              <a:gd name="connsiteX1" fmla="*/ 609600 w 8541327"/>
              <a:gd name="connsiteY1" fmla="*/ 3498273 h 4946073"/>
              <a:gd name="connsiteX2" fmla="*/ 2209800 w 8541327"/>
              <a:gd name="connsiteY2" fmla="*/ 3498273 h 4946073"/>
              <a:gd name="connsiteX3" fmla="*/ 3657600 w 8541327"/>
              <a:gd name="connsiteY3" fmla="*/ 3498273 h 4946073"/>
              <a:gd name="connsiteX4" fmla="*/ 1433945 w 8541327"/>
              <a:gd name="connsiteY4" fmla="*/ 581891 h 4946073"/>
              <a:gd name="connsiteX5" fmla="*/ 1704109 w 8541327"/>
              <a:gd name="connsiteY5" fmla="*/ 893618 h 4946073"/>
              <a:gd name="connsiteX6" fmla="*/ 1870363 w 8541327"/>
              <a:gd name="connsiteY6" fmla="*/ 1018309 h 4946073"/>
              <a:gd name="connsiteX7" fmla="*/ 2140527 w 8541327"/>
              <a:gd name="connsiteY7" fmla="*/ 1433946 h 4946073"/>
              <a:gd name="connsiteX8" fmla="*/ 3886200 w 8541327"/>
              <a:gd name="connsiteY8" fmla="*/ 2473036 h 4946073"/>
              <a:gd name="connsiteX9" fmla="*/ 4281054 w 8541327"/>
              <a:gd name="connsiteY9" fmla="*/ 2473036 h 4946073"/>
              <a:gd name="connsiteX10" fmla="*/ 4946072 w 8541327"/>
              <a:gd name="connsiteY10" fmla="*/ 2473036 h 4946073"/>
              <a:gd name="connsiteX11" fmla="*/ 5569527 w 8541327"/>
              <a:gd name="connsiteY11" fmla="*/ 2576946 h 4946073"/>
              <a:gd name="connsiteX12" fmla="*/ 6276109 w 8541327"/>
              <a:gd name="connsiteY12" fmla="*/ 2805546 h 4946073"/>
              <a:gd name="connsiteX13" fmla="*/ 6754091 w 8541327"/>
              <a:gd name="connsiteY13" fmla="*/ 2763982 h 4946073"/>
              <a:gd name="connsiteX14" fmla="*/ 7169727 w 8541327"/>
              <a:gd name="connsiteY14" fmla="*/ 2660073 h 4946073"/>
              <a:gd name="connsiteX15" fmla="*/ 7772400 w 8541327"/>
              <a:gd name="connsiteY15" fmla="*/ 2701636 h 4946073"/>
              <a:gd name="connsiteX16" fmla="*/ 8146472 w 8541327"/>
              <a:gd name="connsiteY16" fmla="*/ 2763982 h 4946073"/>
              <a:gd name="connsiteX17" fmla="*/ 8520545 w 8541327"/>
              <a:gd name="connsiteY17" fmla="*/ 2763982 h 4946073"/>
              <a:gd name="connsiteX18" fmla="*/ 8541327 w 8541327"/>
              <a:gd name="connsiteY18" fmla="*/ 4883727 h 4946073"/>
              <a:gd name="connsiteX19" fmla="*/ 0 w 8541327"/>
              <a:gd name="connsiteY19" fmla="*/ 4946073 h 4946073"/>
              <a:gd name="connsiteX20" fmla="*/ 0 w 8541327"/>
              <a:gd name="connsiteY20" fmla="*/ 0 h 4946073"/>
              <a:gd name="connsiteX21" fmla="*/ 0 w 8541327"/>
              <a:gd name="connsiteY21" fmla="*/ 0 h 4946073"/>
              <a:gd name="connsiteX22" fmla="*/ 0 w 8541327"/>
              <a:gd name="connsiteY22" fmla="*/ 3574473 h 4946073"/>
              <a:gd name="connsiteX0" fmla="*/ 0 w 8541327"/>
              <a:gd name="connsiteY0" fmla="*/ 3574473 h 4946073"/>
              <a:gd name="connsiteX1" fmla="*/ 609600 w 8541327"/>
              <a:gd name="connsiteY1" fmla="*/ 3498273 h 4946073"/>
              <a:gd name="connsiteX2" fmla="*/ 2209800 w 8541327"/>
              <a:gd name="connsiteY2" fmla="*/ 3498273 h 4946073"/>
              <a:gd name="connsiteX3" fmla="*/ 3657600 w 8541327"/>
              <a:gd name="connsiteY3" fmla="*/ 3498273 h 4946073"/>
              <a:gd name="connsiteX4" fmla="*/ 1433945 w 8541327"/>
              <a:gd name="connsiteY4" fmla="*/ 581891 h 4946073"/>
              <a:gd name="connsiteX5" fmla="*/ 1704109 w 8541327"/>
              <a:gd name="connsiteY5" fmla="*/ 893618 h 4946073"/>
              <a:gd name="connsiteX6" fmla="*/ 1870363 w 8541327"/>
              <a:gd name="connsiteY6" fmla="*/ 1018309 h 4946073"/>
              <a:gd name="connsiteX7" fmla="*/ 3886200 w 8541327"/>
              <a:gd name="connsiteY7" fmla="*/ 2473036 h 4946073"/>
              <a:gd name="connsiteX8" fmla="*/ 4281054 w 8541327"/>
              <a:gd name="connsiteY8" fmla="*/ 2473036 h 4946073"/>
              <a:gd name="connsiteX9" fmla="*/ 4946072 w 8541327"/>
              <a:gd name="connsiteY9" fmla="*/ 2473036 h 4946073"/>
              <a:gd name="connsiteX10" fmla="*/ 5569527 w 8541327"/>
              <a:gd name="connsiteY10" fmla="*/ 2576946 h 4946073"/>
              <a:gd name="connsiteX11" fmla="*/ 6276109 w 8541327"/>
              <a:gd name="connsiteY11" fmla="*/ 2805546 h 4946073"/>
              <a:gd name="connsiteX12" fmla="*/ 6754091 w 8541327"/>
              <a:gd name="connsiteY12" fmla="*/ 2763982 h 4946073"/>
              <a:gd name="connsiteX13" fmla="*/ 7169727 w 8541327"/>
              <a:gd name="connsiteY13" fmla="*/ 2660073 h 4946073"/>
              <a:gd name="connsiteX14" fmla="*/ 7772400 w 8541327"/>
              <a:gd name="connsiteY14" fmla="*/ 2701636 h 4946073"/>
              <a:gd name="connsiteX15" fmla="*/ 8146472 w 8541327"/>
              <a:gd name="connsiteY15" fmla="*/ 2763982 h 4946073"/>
              <a:gd name="connsiteX16" fmla="*/ 8520545 w 8541327"/>
              <a:gd name="connsiteY16" fmla="*/ 2763982 h 4946073"/>
              <a:gd name="connsiteX17" fmla="*/ 8541327 w 8541327"/>
              <a:gd name="connsiteY17" fmla="*/ 4883727 h 4946073"/>
              <a:gd name="connsiteX18" fmla="*/ 0 w 8541327"/>
              <a:gd name="connsiteY18" fmla="*/ 4946073 h 4946073"/>
              <a:gd name="connsiteX19" fmla="*/ 0 w 8541327"/>
              <a:gd name="connsiteY19" fmla="*/ 0 h 4946073"/>
              <a:gd name="connsiteX20" fmla="*/ 0 w 8541327"/>
              <a:gd name="connsiteY20" fmla="*/ 0 h 4946073"/>
              <a:gd name="connsiteX21" fmla="*/ 0 w 8541327"/>
              <a:gd name="connsiteY21" fmla="*/ 3574473 h 4946073"/>
              <a:gd name="connsiteX0" fmla="*/ 0 w 8541327"/>
              <a:gd name="connsiteY0" fmla="*/ 3574473 h 4946073"/>
              <a:gd name="connsiteX1" fmla="*/ 609600 w 8541327"/>
              <a:gd name="connsiteY1" fmla="*/ 3498273 h 4946073"/>
              <a:gd name="connsiteX2" fmla="*/ 2209800 w 8541327"/>
              <a:gd name="connsiteY2" fmla="*/ 3498273 h 4946073"/>
              <a:gd name="connsiteX3" fmla="*/ 3657600 w 8541327"/>
              <a:gd name="connsiteY3" fmla="*/ 3498273 h 4946073"/>
              <a:gd name="connsiteX4" fmla="*/ 1433945 w 8541327"/>
              <a:gd name="connsiteY4" fmla="*/ 581891 h 4946073"/>
              <a:gd name="connsiteX5" fmla="*/ 1704109 w 8541327"/>
              <a:gd name="connsiteY5" fmla="*/ 893618 h 4946073"/>
              <a:gd name="connsiteX6" fmla="*/ 3886200 w 8541327"/>
              <a:gd name="connsiteY6" fmla="*/ 2473036 h 4946073"/>
              <a:gd name="connsiteX7" fmla="*/ 4281054 w 8541327"/>
              <a:gd name="connsiteY7" fmla="*/ 2473036 h 4946073"/>
              <a:gd name="connsiteX8" fmla="*/ 4946072 w 8541327"/>
              <a:gd name="connsiteY8" fmla="*/ 2473036 h 4946073"/>
              <a:gd name="connsiteX9" fmla="*/ 5569527 w 8541327"/>
              <a:gd name="connsiteY9" fmla="*/ 2576946 h 4946073"/>
              <a:gd name="connsiteX10" fmla="*/ 6276109 w 8541327"/>
              <a:gd name="connsiteY10" fmla="*/ 2805546 h 4946073"/>
              <a:gd name="connsiteX11" fmla="*/ 6754091 w 8541327"/>
              <a:gd name="connsiteY11" fmla="*/ 2763982 h 4946073"/>
              <a:gd name="connsiteX12" fmla="*/ 7169727 w 8541327"/>
              <a:gd name="connsiteY12" fmla="*/ 2660073 h 4946073"/>
              <a:gd name="connsiteX13" fmla="*/ 7772400 w 8541327"/>
              <a:gd name="connsiteY13" fmla="*/ 2701636 h 4946073"/>
              <a:gd name="connsiteX14" fmla="*/ 8146472 w 8541327"/>
              <a:gd name="connsiteY14" fmla="*/ 2763982 h 4946073"/>
              <a:gd name="connsiteX15" fmla="*/ 8520545 w 8541327"/>
              <a:gd name="connsiteY15" fmla="*/ 2763982 h 4946073"/>
              <a:gd name="connsiteX16" fmla="*/ 8541327 w 8541327"/>
              <a:gd name="connsiteY16" fmla="*/ 4883727 h 4946073"/>
              <a:gd name="connsiteX17" fmla="*/ 0 w 8541327"/>
              <a:gd name="connsiteY17" fmla="*/ 4946073 h 4946073"/>
              <a:gd name="connsiteX18" fmla="*/ 0 w 8541327"/>
              <a:gd name="connsiteY18" fmla="*/ 0 h 4946073"/>
              <a:gd name="connsiteX19" fmla="*/ 0 w 8541327"/>
              <a:gd name="connsiteY19" fmla="*/ 0 h 4946073"/>
              <a:gd name="connsiteX20" fmla="*/ 0 w 8541327"/>
              <a:gd name="connsiteY20" fmla="*/ 3574473 h 4946073"/>
              <a:gd name="connsiteX0" fmla="*/ 0 w 8541327"/>
              <a:gd name="connsiteY0" fmla="*/ 3574473 h 4946073"/>
              <a:gd name="connsiteX1" fmla="*/ 609600 w 8541327"/>
              <a:gd name="connsiteY1" fmla="*/ 3498273 h 4946073"/>
              <a:gd name="connsiteX2" fmla="*/ 2209800 w 8541327"/>
              <a:gd name="connsiteY2" fmla="*/ 3498273 h 4946073"/>
              <a:gd name="connsiteX3" fmla="*/ 3657600 w 8541327"/>
              <a:gd name="connsiteY3" fmla="*/ 3498273 h 4946073"/>
              <a:gd name="connsiteX4" fmla="*/ 1433945 w 8541327"/>
              <a:gd name="connsiteY4" fmla="*/ 581891 h 4946073"/>
              <a:gd name="connsiteX5" fmla="*/ 3886200 w 8541327"/>
              <a:gd name="connsiteY5" fmla="*/ 2473036 h 4946073"/>
              <a:gd name="connsiteX6" fmla="*/ 4281054 w 8541327"/>
              <a:gd name="connsiteY6" fmla="*/ 2473036 h 4946073"/>
              <a:gd name="connsiteX7" fmla="*/ 4946072 w 8541327"/>
              <a:gd name="connsiteY7" fmla="*/ 2473036 h 4946073"/>
              <a:gd name="connsiteX8" fmla="*/ 5569527 w 8541327"/>
              <a:gd name="connsiteY8" fmla="*/ 2576946 h 4946073"/>
              <a:gd name="connsiteX9" fmla="*/ 6276109 w 8541327"/>
              <a:gd name="connsiteY9" fmla="*/ 2805546 h 4946073"/>
              <a:gd name="connsiteX10" fmla="*/ 6754091 w 8541327"/>
              <a:gd name="connsiteY10" fmla="*/ 2763982 h 4946073"/>
              <a:gd name="connsiteX11" fmla="*/ 7169727 w 8541327"/>
              <a:gd name="connsiteY11" fmla="*/ 2660073 h 4946073"/>
              <a:gd name="connsiteX12" fmla="*/ 7772400 w 8541327"/>
              <a:gd name="connsiteY12" fmla="*/ 2701636 h 4946073"/>
              <a:gd name="connsiteX13" fmla="*/ 8146472 w 8541327"/>
              <a:gd name="connsiteY13" fmla="*/ 2763982 h 4946073"/>
              <a:gd name="connsiteX14" fmla="*/ 8520545 w 8541327"/>
              <a:gd name="connsiteY14" fmla="*/ 2763982 h 4946073"/>
              <a:gd name="connsiteX15" fmla="*/ 8541327 w 8541327"/>
              <a:gd name="connsiteY15" fmla="*/ 4883727 h 4946073"/>
              <a:gd name="connsiteX16" fmla="*/ 0 w 8541327"/>
              <a:gd name="connsiteY16" fmla="*/ 4946073 h 4946073"/>
              <a:gd name="connsiteX17" fmla="*/ 0 w 8541327"/>
              <a:gd name="connsiteY17" fmla="*/ 0 h 4946073"/>
              <a:gd name="connsiteX18" fmla="*/ 0 w 8541327"/>
              <a:gd name="connsiteY18" fmla="*/ 0 h 4946073"/>
              <a:gd name="connsiteX19" fmla="*/ 0 w 8541327"/>
              <a:gd name="connsiteY19" fmla="*/ 3574473 h 4946073"/>
              <a:gd name="connsiteX0" fmla="*/ 0 w 8541327"/>
              <a:gd name="connsiteY0" fmla="*/ 3574473 h 4946073"/>
              <a:gd name="connsiteX1" fmla="*/ 609600 w 8541327"/>
              <a:gd name="connsiteY1" fmla="*/ 3498273 h 4946073"/>
              <a:gd name="connsiteX2" fmla="*/ 2209800 w 8541327"/>
              <a:gd name="connsiteY2" fmla="*/ 3498273 h 4946073"/>
              <a:gd name="connsiteX3" fmla="*/ 3657600 w 8541327"/>
              <a:gd name="connsiteY3" fmla="*/ 3498273 h 4946073"/>
              <a:gd name="connsiteX4" fmla="*/ 3886200 w 8541327"/>
              <a:gd name="connsiteY4" fmla="*/ 2473036 h 4946073"/>
              <a:gd name="connsiteX5" fmla="*/ 4281054 w 8541327"/>
              <a:gd name="connsiteY5" fmla="*/ 2473036 h 4946073"/>
              <a:gd name="connsiteX6" fmla="*/ 4946072 w 8541327"/>
              <a:gd name="connsiteY6" fmla="*/ 2473036 h 4946073"/>
              <a:gd name="connsiteX7" fmla="*/ 5569527 w 8541327"/>
              <a:gd name="connsiteY7" fmla="*/ 2576946 h 4946073"/>
              <a:gd name="connsiteX8" fmla="*/ 6276109 w 8541327"/>
              <a:gd name="connsiteY8" fmla="*/ 2805546 h 4946073"/>
              <a:gd name="connsiteX9" fmla="*/ 6754091 w 8541327"/>
              <a:gd name="connsiteY9" fmla="*/ 2763982 h 4946073"/>
              <a:gd name="connsiteX10" fmla="*/ 7169727 w 8541327"/>
              <a:gd name="connsiteY10" fmla="*/ 2660073 h 4946073"/>
              <a:gd name="connsiteX11" fmla="*/ 7772400 w 8541327"/>
              <a:gd name="connsiteY11" fmla="*/ 2701636 h 4946073"/>
              <a:gd name="connsiteX12" fmla="*/ 8146472 w 8541327"/>
              <a:gd name="connsiteY12" fmla="*/ 2763982 h 4946073"/>
              <a:gd name="connsiteX13" fmla="*/ 8520545 w 8541327"/>
              <a:gd name="connsiteY13" fmla="*/ 2763982 h 4946073"/>
              <a:gd name="connsiteX14" fmla="*/ 8541327 w 8541327"/>
              <a:gd name="connsiteY14" fmla="*/ 4883727 h 4946073"/>
              <a:gd name="connsiteX15" fmla="*/ 0 w 8541327"/>
              <a:gd name="connsiteY15" fmla="*/ 4946073 h 4946073"/>
              <a:gd name="connsiteX16" fmla="*/ 0 w 8541327"/>
              <a:gd name="connsiteY16" fmla="*/ 0 h 4946073"/>
              <a:gd name="connsiteX17" fmla="*/ 0 w 8541327"/>
              <a:gd name="connsiteY17" fmla="*/ 0 h 4946073"/>
              <a:gd name="connsiteX18" fmla="*/ 0 w 8541327"/>
              <a:gd name="connsiteY18" fmla="*/ 3574473 h 4946073"/>
              <a:gd name="connsiteX0" fmla="*/ 0 w 8541327"/>
              <a:gd name="connsiteY0" fmla="*/ 3574473 h 4946073"/>
              <a:gd name="connsiteX1" fmla="*/ 609600 w 8541327"/>
              <a:gd name="connsiteY1" fmla="*/ 3498273 h 4946073"/>
              <a:gd name="connsiteX2" fmla="*/ 2209800 w 8541327"/>
              <a:gd name="connsiteY2" fmla="*/ 3498273 h 4946073"/>
              <a:gd name="connsiteX3" fmla="*/ 3505200 w 8541327"/>
              <a:gd name="connsiteY3" fmla="*/ 3117273 h 4946073"/>
              <a:gd name="connsiteX4" fmla="*/ 3886200 w 8541327"/>
              <a:gd name="connsiteY4" fmla="*/ 2473036 h 4946073"/>
              <a:gd name="connsiteX5" fmla="*/ 4281054 w 8541327"/>
              <a:gd name="connsiteY5" fmla="*/ 2473036 h 4946073"/>
              <a:gd name="connsiteX6" fmla="*/ 4946072 w 8541327"/>
              <a:gd name="connsiteY6" fmla="*/ 2473036 h 4946073"/>
              <a:gd name="connsiteX7" fmla="*/ 5569527 w 8541327"/>
              <a:gd name="connsiteY7" fmla="*/ 2576946 h 4946073"/>
              <a:gd name="connsiteX8" fmla="*/ 6276109 w 8541327"/>
              <a:gd name="connsiteY8" fmla="*/ 2805546 h 4946073"/>
              <a:gd name="connsiteX9" fmla="*/ 6754091 w 8541327"/>
              <a:gd name="connsiteY9" fmla="*/ 2763982 h 4946073"/>
              <a:gd name="connsiteX10" fmla="*/ 7169727 w 8541327"/>
              <a:gd name="connsiteY10" fmla="*/ 2660073 h 4946073"/>
              <a:gd name="connsiteX11" fmla="*/ 7772400 w 8541327"/>
              <a:gd name="connsiteY11" fmla="*/ 2701636 h 4946073"/>
              <a:gd name="connsiteX12" fmla="*/ 8146472 w 8541327"/>
              <a:gd name="connsiteY12" fmla="*/ 2763982 h 4946073"/>
              <a:gd name="connsiteX13" fmla="*/ 8520545 w 8541327"/>
              <a:gd name="connsiteY13" fmla="*/ 2763982 h 4946073"/>
              <a:gd name="connsiteX14" fmla="*/ 8541327 w 8541327"/>
              <a:gd name="connsiteY14" fmla="*/ 4883727 h 4946073"/>
              <a:gd name="connsiteX15" fmla="*/ 0 w 8541327"/>
              <a:gd name="connsiteY15" fmla="*/ 4946073 h 4946073"/>
              <a:gd name="connsiteX16" fmla="*/ 0 w 8541327"/>
              <a:gd name="connsiteY16" fmla="*/ 0 h 4946073"/>
              <a:gd name="connsiteX17" fmla="*/ 0 w 8541327"/>
              <a:gd name="connsiteY17" fmla="*/ 0 h 4946073"/>
              <a:gd name="connsiteX18" fmla="*/ 0 w 8541327"/>
              <a:gd name="connsiteY18" fmla="*/ 3574473 h 4946073"/>
              <a:gd name="connsiteX0" fmla="*/ 0 w 8541327"/>
              <a:gd name="connsiteY0" fmla="*/ 3574473 h 4946073"/>
              <a:gd name="connsiteX1" fmla="*/ 609600 w 8541327"/>
              <a:gd name="connsiteY1" fmla="*/ 3498273 h 4946073"/>
              <a:gd name="connsiteX2" fmla="*/ 2057400 w 8541327"/>
              <a:gd name="connsiteY2" fmla="*/ 3117273 h 4946073"/>
              <a:gd name="connsiteX3" fmla="*/ 3505200 w 8541327"/>
              <a:gd name="connsiteY3" fmla="*/ 3117273 h 4946073"/>
              <a:gd name="connsiteX4" fmla="*/ 3886200 w 8541327"/>
              <a:gd name="connsiteY4" fmla="*/ 2473036 h 4946073"/>
              <a:gd name="connsiteX5" fmla="*/ 4281054 w 8541327"/>
              <a:gd name="connsiteY5" fmla="*/ 2473036 h 4946073"/>
              <a:gd name="connsiteX6" fmla="*/ 4946072 w 8541327"/>
              <a:gd name="connsiteY6" fmla="*/ 2473036 h 4946073"/>
              <a:gd name="connsiteX7" fmla="*/ 5569527 w 8541327"/>
              <a:gd name="connsiteY7" fmla="*/ 2576946 h 4946073"/>
              <a:gd name="connsiteX8" fmla="*/ 6276109 w 8541327"/>
              <a:gd name="connsiteY8" fmla="*/ 2805546 h 4946073"/>
              <a:gd name="connsiteX9" fmla="*/ 6754091 w 8541327"/>
              <a:gd name="connsiteY9" fmla="*/ 2763982 h 4946073"/>
              <a:gd name="connsiteX10" fmla="*/ 7169727 w 8541327"/>
              <a:gd name="connsiteY10" fmla="*/ 2660073 h 4946073"/>
              <a:gd name="connsiteX11" fmla="*/ 7772400 w 8541327"/>
              <a:gd name="connsiteY11" fmla="*/ 2701636 h 4946073"/>
              <a:gd name="connsiteX12" fmla="*/ 8146472 w 8541327"/>
              <a:gd name="connsiteY12" fmla="*/ 2763982 h 4946073"/>
              <a:gd name="connsiteX13" fmla="*/ 8520545 w 8541327"/>
              <a:gd name="connsiteY13" fmla="*/ 2763982 h 4946073"/>
              <a:gd name="connsiteX14" fmla="*/ 8541327 w 8541327"/>
              <a:gd name="connsiteY14" fmla="*/ 4883727 h 4946073"/>
              <a:gd name="connsiteX15" fmla="*/ 0 w 8541327"/>
              <a:gd name="connsiteY15" fmla="*/ 4946073 h 4946073"/>
              <a:gd name="connsiteX16" fmla="*/ 0 w 8541327"/>
              <a:gd name="connsiteY16" fmla="*/ 0 h 4946073"/>
              <a:gd name="connsiteX17" fmla="*/ 0 w 8541327"/>
              <a:gd name="connsiteY17" fmla="*/ 0 h 4946073"/>
              <a:gd name="connsiteX18" fmla="*/ 0 w 8541327"/>
              <a:gd name="connsiteY18" fmla="*/ 3574473 h 4946073"/>
              <a:gd name="connsiteX0" fmla="*/ 0 w 8541327"/>
              <a:gd name="connsiteY0" fmla="*/ 3574473 h 4946073"/>
              <a:gd name="connsiteX1" fmla="*/ 609600 w 8541327"/>
              <a:gd name="connsiteY1" fmla="*/ 2964873 h 4946073"/>
              <a:gd name="connsiteX2" fmla="*/ 2057400 w 8541327"/>
              <a:gd name="connsiteY2" fmla="*/ 3117273 h 4946073"/>
              <a:gd name="connsiteX3" fmla="*/ 3505200 w 8541327"/>
              <a:gd name="connsiteY3" fmla="*/ 3117273 h 4946073"/>
              <a:gd name="connsiteX4" fmla="*/ 3886200 w 8541327"/>
              <a:gd name="connsiteY4" fmla="*/ 2473036 h 4946073"/>
              <a:gd name="connsiteX5" fmla="*/ 4281054 w 8541327"/>
              <a:gd name="connsiteY5" fmla="*/ 2473036 h 4946073"/>
              <a:gd name="connsiteX6" fmla="*/ 4946072 w 8541327"/>
              <a:gd name="connsiteY6" fmla="*/ 2473036 h 4946073"/>
              <a:gd name="connsiteX7" fmla="*/ 5569527 w 8541327"/>
              <a:gd name="connsiteY7" fmla="*/ 2576946 h 4946073"/>
              <a:gd name="connsiteX8" fmla="*/ 6276109 w 8541327"/>
              <a:gd name="connsiteY8" fmla="*/ 2805546 h 4946073"/>
              <a:gd name="connsiteX9" fmla="*/ 6754091 w 8541327"/>
              <a:gd name="connsiteY9" fmla="*/ 2763982 h 4946073"/>
              <a:gd name="connsiteX10" fmla="*/ 7169727 w 8541327"/>
              <a:gd name="connsiteY10" fmla="*/ 2660073 h 4946073"/>
              <a:gd name="connsiteX11" fmla="*/ 7772400 w 8541327"/>
              <a:gd name="connsiteY11" fmla="*/ 2701636 h 4946073"/>
              <a:gd name="connsiteX12" fmla="*/ 8146472 w 8541327"/>
              <a:gd name="connsiteY12" fmla="*/ 2763982 h 4946073"/>
              <a:gd name="connsiteX13" fmla="*/ 8520545 w 8541327"/>
              <a:gd name="connsiteY13" fmla="*/ 2763982 h 4946073"/>
              <a:gd name="connsiteX14" fmla="*/ 8541327 w 8541327"/>
              <a:gd name="connsiteY14" fmla="*/ 4883727 h 4946073"/>
              <a:gd name="connsiteX15" fmla="*/ 0 w 8541327"/>
              <a:gd name="connsiteY15" fmla="*/ 4946073 h 4946073"/>
              <a:gd name="connsiteX16" fmla="*/ 0 w 8541327"/>
              <a:gd name="connsiteY16" fmla="*/ 0 h 4946073"/>
              <a:gd name="connsiteX17" fmla="*/ 0 w 8541327"/>
              <a:gd name="connsiteY17" fmla="*/ 0 h 4946073"/>
              <a:gd name="connsiteX18" fmla="*/ 0 w 8541327"/>
              <a:gd name="connsiteY18" fmla="*/ 3574473 h 4946073"/>
              <a:gd name="connsiteX0" fmla="*/ 0 w 8541327"/>
              <a:gd name="connsiteY0" fmla="*/ 3041073 h 4946073"/>
              <a:gd name="connsiteX1" fmla="*/ 609600 w 8541327"/>
              <a:gd name="connsiteY1" fmla="*/ 2964873 h 4946073"/>
              <a:gd name="connsiteX2" fmla="*/ 2057400 w 8541327"/>
              <a:gd name="connsiteY2" fmla="*/ 3117273 h 4946073"/>
              <a:gd name="connsiteX3" fmla="*/ 3505200 w 8541327"/>
              <a:gd name="connsiteY3" fmla="*/ 3117273 h 4946073"/>
              <a:gd name="connsiteX4" fmla="*/ 3886200 w 8541327"/>
              <a:gd name="connsiteY4" fmla="*/ 2473036 h 4946073"/>
              <a:gd name="connsiteX5" fmla="*/ 4281054 w 8541327"/>
              <a:gd name="connsiteY5" fmla="*/ 2473036 h 4946073"/>
              <a:gd name="connsiteX6" fmla="*/ 4946072 w 8541327"/>
              <a:gd name="connsiteY6" fmla="*/ 2473036 h 4946073"/>
              <a:gd name="connsiteX7" fmla="*/ 5569527 w 8541327"/>
              <a:gd name="connsiteY7" fmla="*/ 2576946 h 4946073"/>
              <a:gd name="connsiteX8" fmla="*/ 6276109 w 8541327"/>
              <a:gd name="connsiteY8" fmla="*/ 2805546 h 4946073"/>
              <a:gd name="connsiteX9" fmla="*/ 6754091 w 8541327"/>
              <a:gd name="connsiteY9" fmla="*/ 2763982 h 4946073"/>
              <a:gd name="connsiteX10" fmla="*/ 7169727 w 8541327"/>
              <a:gd name="connsiteY10" fmla="*/ 2660073 h 4946073"/>
              <a:gd name="connsiteX11" fmla="*/ 7772400 w 8541327"/>
              <a:gd name="connsiteY11" fmla="*/ 2701636 h 4946073"/>
              <a:gd name="connsiteX12" fmla="*/ 8146472 w 8541327"/>
              <a:gd name="connsiteY12" fmla="*/ 2763982 h 4946073"/>
              <a:gd name="connsiteX13" fmla="*/ 8520545 w 8541327"/>
              <a:gd name="connsiteY13" fmla="*/ 2763982 h 4946073"/>
              <a:gd name="connsiteX14" fmla="*/ 8541327 w 8541327"/>
              <a:gd name="connsiteY14" fmla="*/ 4883727 h 4946073"/>
              <a:gd name="connsiteX15" fmla="*/ 0 w 8541327"/>
              <a:gd name="connsiteY15" fmla="*/ 4946073 h 4946073"/>
              <a:gd name="connsiteX16" fmla="*/ 0 w 8541327"/>
              <a:gd name="connsiteY16" fmla="*/ 0 h 4946073"/>
              <a:gd name="connsiteX17" fmla="*/ 0 w 8541327"/>
              <a:gd name="connsiteY17" fmla="*/ 0 h 4946073"/>
              <a:gd name="connsiteX18" fmla="*/ 0 w 8541327"/>
              <a:gd name="connsiteY18" fmla="*/ 3041073 h 4946073"/>
              <a:gd name="connsiteX0" fmla="*/ 0 w 8541327"/>
              <a:gd name="connsiteY0" fmla="*/ 3041073 h 4946073"/>
              <a:gd name="connsiteX1" fmla="*/ 609600 w 8541327"/>
              <a:gd name="connsiteY1" fmla="*/ 2964873 h 4946073"/>
              <a:gd name="connsiteX2" fmla="*/ 2057400 w 8541327"/>
              <a:gd name="connsiteY2" fmla="*/ 3117273 h 4946073"/>
              <a:gd name="connsiteX3" fmla="*/ 3505200 w 8541327"/>
              <a:gd name="connsiteY3" fmla="*/ 3117273 h 4946073"/>
              <a:gd name="connsiteX4" fmla="*/ 3886200 w 8541327"/>
              <a:gd name="connsiteY4" fmla="*/ 2473036 h 4946073"/>
              <a:gd name="connsiteX5" fmla="*/ 4281054 w 8541327"/>
              <a:gd name="connsiteY5" fmla="*/ 2473036 h 4946073"/>
              <a:gd name="connsiteX6" fmla="*/ 4946072 w 8541327"/>
              <a:gd name="connsiteY6" fmla="*/ 2473036 h 4946073"/>
              <a:gd name="connsiteX7" fmla="*/ 5569527 w 8541327"/>
              <a:gd name="connsiteY7" fmla="*/ 2576946 h 4946073"/>
              <a:gd name="connsiteX8" fmla="*/ 6276109 w 8541327"/>
              <a:gd name="connsiteY8" fmla="*/ 2805546 h 4946073"/>
              <a:gd name="connsiteX9" fmla="*/ 6754091 w 8541327"/>
              <a:gd name="connsiteY9" fmla="*/ 2763982 h 4946073"/>
              <a:gd name="connsiteX10" fmla="*/ 7169727 w 8541327"/>
              <a:gd name="connsiteY10" fmla="*/ 2660073 h 4946073"/>
              <a:gd name="connsiteX11" fmla="*/ 7772400 w 8541327"/>
              <a:gd name="connsiteY11" fmla="*/ 2701636 h 4946073"/>
              <a:gd name="connsiteX12" fmla="*/ 8146472 w 8541327"/>
              <a:gd name="connsiteY12" fmla="*/ 2763982 h 4946073"/>
              <a:gd name="connsiteX13" fmla="*/ 8520545 w 8541327"/>
              <a:gd name="connsiteY13" fmla="*/ 2763982 h 4946073"/>
              <a:gd name="connsiteX14" fmla="*/ 8541327 w 8541327"/>
              <a:gd name="connsiteY14" fmla="*/ 4883727 h 4946073"/>
              <a:gd name="connsiteX15" fmla="*/ 0 w 8541327"/>
              <a:gd name="connsiteY15" fmla="*/ 4946073 h 4946073"/>
              <a:gd name="connsiteX16" fmla="*/ 0 w 8541327"/>
              <a:gd name="connsiteY16" fmla="*/ 0 h 4946073"/>
              <a:gd name="connsiteX17" fmla="*/ 0 w 8541327"/>
              <a:gd name="connsiteY17" fmla="*/ 3041073 h 4946073"/>
              <a:gd name="connsiteX0" fmla="*/ 0 w 8541327"/>
              <a:gd name="connsiteY0" fmla="*/ 568037 h 2473037"/>
              <a:gd name="connsiteX1" fmla="*/ 609600 w 8541327"/>
              <a:gd name="connsiteY1" fmla="*/ 491837 h 2473037"/>
              <a:gd name="connsiteX2" fmla="*/ 2057400 w 8541327"/>
              <a:gd name="connsiteY2" fmla="*/ 644237 h 2473037"/>
              <a:gd name="connsiteX3" fmla="*/ 3505200 w 8541327"/>
              <a:gd name="connsiteY3" fmla="*/ 644237 h 2473037"/>
              <a:gd name="connsiteX4" fmla="*/ 3886200 w 8541327"/>
              <a:gd name="connsiteY4" fmla="*/ 0 h 2473037"/>
              <a:gd name="connsiteX5" fmla="*/ 4281054 w 8541327"/>
              <a:gd name="connsiteY5" fmla="*/ 0 h 2473037"/>
              <a:gd name="connsiteX6" fmla="*/ 4946072 w 8541327"/>
              <a:gd name="connsiteY6" fmla="*/ 0 h 2473037"/>
              <a:gd name="connsiteX7" fmla="*/ 5569527 w 8541327"/>
              <a:gd name="connsiteY7" fmla="*/ 103910 h 2473037"/>
              <a:gd name="connsiteX8" fmla="*/ 6276109 w 8541327"/>
              <a:gd name="connsiteY8" fmla="*/ 332510 h 2473037"/>
              <a:gd name="connsiteX9" fmla="*/ 6754091 w 8541327"/>
              <a:gd name="connsiteY9" fmla="*/ 290946 h 2473037"/>
              <a:gd name="connsiteX10" fmla="*/ 7169727 w 8541327"/>
              <a:gd name="connsiteY10" fmla="*/ 187037 h 2473037"/>
              <a:gd name="connsiteX11" fmla="*/ 7772400 w 8541327"/>
              <a:gd name="connsiteY11" fmla="*/ 228600 h 2473037"/>
              <a:gd name="connsiteX12" fmla="*/ 8146472 w 8541327"/>
              <a:gd name="connsiteY12" fmla="*/ 290946 h 2473037"/>
              <a:gd name="connsiteX13" fmla="*/ 8520545 w 8541327"/>
              <a:gd name="connsiteY13" fmla="*/ 290946 h 2473037"/>
              <a:gd name="connsiteX14" fmla="*/ 8541327 w 8541327"/>
              <a:gd name="connsiteY14" fmla="*/ 2410691 h 2473037"/>
              <a:gd name="connsiteX15" fmla="*/ 0 w 8541327"/>
              <a:gd name="connsiteY15" fmla="*/ 2473037 h 2473037"/>
              <a:gd name="connsiteX16" fmla="*/ 0 w 8541327"/>
              <a:gd name="connsiteY16" fmla="*/ 568037 h 2473037"/>
              <a:gd name="connsiteX0" fmla="*/ 0 w 8541327"/>
              <a:gd name="connsiteY0" fmla="*/ 568037 h 2473037"/>
              <a:gd name="connsiteX1" fmla="*/ 609600 w 8541327"/>
              <a:gd name="connsiteY1" fmla="*/ 491837 h 2473037"/>
              <a:gd name="connsiteX2" fmla="*/ 2057400 w 8541327"/>
              <a:gd name="connsiteY2" fmla="*/ 644237 h 2473037"/>
              <a:gd name="connsiteX3" fmla="*/ 3505200 w 8541327"/>
              <a:gd name="connsiteY3" fmla="*/ 644237 h 2473037"/>
              <a:gd name="connsiteX4" fmla="*/ 3886200 w 8541327"/>
              <a:gd name="connsiteY4" fmla="*/ 0 h 2473037"/>
              <a:gd name="connsiteX5" fmla="*/ 4281054 w 8541327"/>
              <a:gd name="connsiteY5" fmla="*/ 0 h 2473037"/>
              <a:gd name="connsiteX6" fmla="*/ 4946072 w 8541327"/>
              <a:gd name="connsiteY6" fmla="*/ 0 h 2473037"/>
              <a:gd name="connsiteX7" fmla="*/ 5569527 w 8541327"/>
              <a:gd name="connsiteY7" fmla="*/ 103910 h 2473037"/>
              <a:gd name="connsiteX8" fmla="*/ 6248400 w 8541327"/>
              <a:gd name="connsiteY8" fmla="*/ 568037 h 2473037"/>
              <a:gd name="connsiteX9" fmla="*/ 6754091 w 8541327"/>
              <a:gd name="connsiteY9" fmla="*/ 290946 h 2473037"/>
              <a:gd name="connsiteX10" fmla="*/ 7169727 w 8541327"/>
              <a:gd name="connsiteY10" fmla="*/ 187037 h 2473037"/>
              <a:gd name="connsiteX11" fmla="*/ 7772400 w 8541327"/>
              <a:gd name="connsiteY11" fmla="*/ 228600 h 2473037"/>
              <a:gd name="connsiteX12" fmla="*/ 8146472 w 8541327"/>
              <a:gd name="connsiteY12" fmla="*/ 290946 h 2473037"/>
              <a:gd name="connsiteX13" fmla="*/ 8520545 w 8541327"/>
              <a:gd name="connsiteY13" fmla="*/ 290946 h 2473037"/>
              <a:gd name="connsiteX14" fmla="*/ 8541327 w 8541327"/>
              <a:gd name="connsiteY14" fmla="*/ 2410691 h 2473037"/>
              <a:gd name="connsiteX15" fmla="*/ 0 w 8541327"/>
              <a:gd name="connsiteY15" fmla="*/ 2473037 h 2473037"/>
              <a:gd name="connsiteX16" fmla="*/ 0 w 8541327"/>
              <a:gd name="connsiteY16" fmla="*/ 568037 h 2473037"/>
              <a:gd name="connsiteX0" fmla="*/ 0 w 8541327"/>
              <a:gd name="connsiteY0" fmla="*/ 568037 h 2473037"/>
              <a:gd name="connsiteX1" fmla="*/ 609600 w 8541327"/>
              <a:gd name="connsiteY1" fmla="*/ 491837 h 2473037"/>
              <a:gd name="connsiteX2" fmla="*/ 2057400 w 8541327"/>
              <a:gd name="connsiteY2" fmla="*/ 644237 h 2473037"/>
              <a:gd name="connsiteX3" fmla="*/ 3505200 w 8541327"/>
              <a:gd name="connsiteY3" fmla="*/ 644237 h 2473037"/>
              <a:gd name="connsiteX4" fmla="*/ 3886200 w 8541327"/>
              <a:gd name="connsiteY4" fmla="*/ 0 h 2473037"/>
              <a:gd name="connsiteX5" fmla="*/ 4281054 w 8541327"/>
              <a:gd name="connsiteY5" fmla="*/ 0 h 2473037"/>
              <a:gd name="connsiteX6" fmla="*/ 4946072 w 8541327"/>
              <a:gd name="connsiteY6" fmla="*/ 0 h 2473037"/>
              <a:gd name="connsiteX7" fmla="*/ 5410200 w 8541327"/>
              <a:gd name="connsiteY7" fmla="*/ 491837 h 2473037"/>
              <a:gd name="connsiteX8" fmla="*/ 6248400 w 8541327"/>
              <a:gd name="connsiteY8" fmla="*/ 568037 h 2473037"/>
              <a:gd name="connsiteX9" fmla="*/ 6754091 w 8541327"/>
              <a:gd name="connsiteY9" fmla="*/ 290946 h 2473037"/>
              <a:gd name="connsiteX10" fmla="*/ 7169727 w 8541327"/>
              <a:gd name="connsiteY10" fmla="*/ 187037 h 2473037"/>
              <a:gd name="connsiteX11" fmla="*/ 7772400 w 8541327"/>
              <a:gd name="connsiteY11" fmla="*/ 228600 h 2473037"/>
              <a:gd name="connsiteX12" fmla="*/ 8146472 w 8541327"/>
              <a:gd name="connsiteY12" fmla="*/ 290946 h 2473037"/>
              <a:gd name="connsiteX13" fmla="*/ 8520545 w 8541327"/>
              <a:gd name="connsiteY13" fmla="*/ 290946 h 2473037"/>
              <a:gd name="connsiteX14" fmla="*/ 8541327 w 8541327"/>
              <a:gd name="connsiteY14" fmla="*/ 2410691 h 2473037"/>
              <a:gd name="connsiteX15" fmla="*/ 0 w 8541327"/>
              <a:gd name="connsiteY15" fmla="*/ 2473037 h 2473037"/>
              <a:gd name="connsiteX16" fmla="*/ 0 w 8541327"/>
              <a:gd name="connsiteY16" fmla="*/ 568037 h 2473037"/>
              <a:gd name="connsiteX0" fmla="*/ 0 w 8541327"/>
              <a:gd name="connsiteY0" fmla="*/ 568037 h 2473037"/>
              <a:gd name="connsiteX1" fmla="*/ 609600 w 8541327"/>
              <a:gd name="connsiteY1" fmla="*/ 491837 h 2473037"/>
              <a:gd name="connsiteX2" fmla="*/ 2057400 w 8541327"/>
              <a:gd name="connsiteY2" fmla="*/ 644237 h 2473037"/>
              <a:gd name="connsiteX3" fmla="*/ 3505200 w 8541327"/>
              <a:gd name="connsiteY3" fmla="*/ 644237 h 2473037"/>
              <a:gd name="connsiteX4" fmla="*/ 3886200 w 8541327"/>
              <a:gd name="connsiteY4" fmla="*/ 0 h 2473037"/>
              <a:gd name="connsiteX5" fmla="*/ 4281054 w 8541327"/>
              <a:gd name="connsiteY5" fmla="*/ 0 h 2473037"/>
              <a:gd name="connsiteX6" fmla="*/ 4800600 w 8541327"/>
              <a:gd name="connsiteY6" fmla="*/ 415637 h 2473037"/>
              <a:gd name="connsiteX7" fmla="*/ 5410200 w 8541327"/>
              <a:gd name="connsiteY7" fmla="*/ 491837 h 2473037"/>
              <a:gd name="connsiteX8" fmla="*/ 6248400 w 8541327"/>
              <a:gd name="connsiteY8" fmla="*/ 568037 h 2473037"/>
              <a:gd name="connsiteX9" fmla="*/ 6754091 w 8541327"/>
              <a:gd name="connsiteY9" fmla="*/ 290946 h 2473037"/>
              <a:gd name="connsiteX10" fmla="*/ 7169727 w 8541327"/>
              <a:gd name="connsiteY10" fmla="*/ 187037 h 2473037"/>
              <a:gd name="connsiteX11" fmla="*/ 7772400 w 8541327"/>
              <a:gd name="connsiteY11" fmla="*/ 228600 h 2473037"/>
              <a:gd name="connsiteX12" fmla="*/ 8146472 w 8541327"/>
              <a:gd name="connsiteY12" fmla="*/ 290946 h 2473037"/>
              <a:gd name="connsiteX13" fmla="*/ 8520545 w 8541327"/>
              <a:gd name="connsiteY13" fmla="*/ 290946 h 2473037"/>
              <a:gd name="connsiteX14" fmla="*/ 8541327 w 8541327"/>
              <a:gd name="connsiteY14" fmla="*/ 2410691 h 2473037"/>
              <a:gd name="connsiteX15" fmla="*/ 0 w 8541327"/>
              <a:gd name="connsiteY15" fmla="*/ 2473037 h 2473037"/>
              <a:gd name="connsiteX16" fmla="*/ 0 w 8541327"/>
              <a:gd name="connsiteY16" fmla="*/ 568037 h 2473037"/>
              <a:gd name="connsiteX0" fmla="*/ 0 w 8541327"/>
              <a:gd name="connsiteY0" fmla="*/ 568037 h 2473037"/>
              <a:gd name="connsiteX1" fmla="*/ 609600 w 8541327"/>
              <a:gd name="connsiteY1" fmla="*/ 491837 h 2473037"/>
              <a:gd name="connsiteX2" fmla="*/ 2057400 w 8541327"/>
              <a:gd name="connsiteY2" fmla="*/ 644237 h 2473037"/>
              <a:gd name="connsiteX3" fmla="*/ 3505200 w 8541327"/>
              <a:gd name="connsiteY3" fmla="*/ 644237 h 2473037"/>
              <a:gd name="connsiteX4" fmla="*/ 3886200 w 8541327"/>
              <a:gd name="connsiteY4" fmla="*/ 0 h 2473037"/>
              <a:gd name="connsiteX5" fmla="*/ 4191000 w 8541327"/>
              <a:gd name="connsiteY5" fmla="*/ 415637 h 2473037"/>
              <a:gd name="connsiteX6" fmla="*/ 4800600 w 8541327"/>
              <a:gd name="connsiteY6" fmla="*/ 415637 h 2473037"/>
              <a:gd name="connsiteX7" fmla="*/ 5410200 w 8541327"/>
              <a:gd name="connsiteY7" fmla="*/ 491837 h 2473037"/>
              <a:gd name="connsiteX8" fmla="*/ 6248400 w 8541327"/>
              <a:gd name="connsiteY8" fmla="*/ 568037 h 2473037"/>
              <a:gd name="connsiteX9" fmla="*/ 6754091 w 8541327"/>
              <a:gd name="connsiteY9" fmla="*/ 290946 h 2473037"/>
              <a:gd name="connsiteX10" fmla="*/ 7169727 w 8541327"/>
              <a:gd name="connsiteY10" fmla="*/ 187037 h 2473037"/>
              <a:gd name="connsiteX11" fmla="*/ 7772400 w 8541327"/>
              <a:gd name="connsiteY11" fmla="*/ 228600 h 2473037"/>
              <a:gd name="connsiteX12" fmla="*/ 8146472 w 8541327"/>
              <a:gd name="connsiteY12" fmla="*/ 290946 h 2473037"/>
              <a:gd name="connsiteX13" fmla="*/ 8520545 w 8541327"/>
              <a:gd name="connsiteY13" fmla="*/ 290946 h 2473037"/>
              <a:gd name="connsiteX14" fmla="*/ 8541327 w 8541327"/>
              <a:gd name="connsiteY14" fmla="*/ 2410691 h 2473037"/>
              <a:gd name="connsiteX15" fmla="*/ 0 w 8541327"/>
              <a:gd name="connsiteY15" fmla="*/ 2473037 h 2473037"/>
              <a:gd name="connsiteX16" fmla="*/ 0 w 8541327"/>
              <a:gd name="connsiteY16" fmla="*/ 568037 h 2473037"/>
              <a:gd name="connsiteX0" fmla="*/ 0 w 8541327"/>
              <a:gd name="connsiteY0" fmla="*/ 381000 h 2286000"/>
              <a:gd name="connsiteX1" fmla="*/ 609600 w 8541327"/>
              <a:gd name="connsiteY1" fmla="*/ 304800 h 2286000"/>
              <a:gd name="connsiteX2" fmla="*/ 2057400 w 8541327"/>
              <a:gd name="connsiteY2" fmla="*/ 457200 h 2286000"/>
              <a:gd name="connsiteX3" fmla="*/ 3505200 w 8541327"/>
              <a:gd name="connsiteY3" fmla="*/ 457200 h 2286000"/>
              <a:gd name="connsiteX4" fmla="*/ 3352800 w 8541327"/>
              <a:gd name="connsiteY4" fmla="*/ 76200 h 2286000"/>
              <a:gd name="connsiteX5" fmla="*/ 4191000 w 8541327"/>
              <a:gd name="connsiteY5" fmla="*/ 228600 h 2286000"/>
              <a:gd name="connsiteX6" fmla="*/ 4800600 w 8541327"/>
              <a:gd name="connsiteY6" fmla="*/ 228600 h 2286000"/>
              <a:gd name="connsiteX7" fmla="*/ 5410200 w 8541327"/>
              <a:gd name="connsiteY7" fmla="*/ 304800 h 2286000"/>
              <a:gd name="connsiteX8" fmla="*/ 6248400 w 8541327"/>
              <a:gd name="connsiteY8" fmla="*/ 381000 h 2286000"/>
              <a:gd name="connsiteX9" fmla="*/ 6754091 w 8541327"/>
              <a:gd name="connsiteY9" fmla="*/ 103909 h 2286000"/>
              <a:gd name="connsiteX10" fmla="*/ 7169727 w 8541327"/>
              <a:gd name="connsiteY10" fmla="*/ 0 h 2286000"/>
              <a:gd name="connsiteX11" fmla="*/ 7772400 w 8541327"/>
              <a:gd name="connsiteY11" fmla="*/ 41563 h 2286000"/>
              <a:gd name="connsiteX12" fmla="*/ 8146472 w 8541327"/>
              <a:gd name="connsiteY12" fmla="*/ 103909 h 2286000"/>
              <a:gd name="connsiteX13" fmla="*/ 8520545 w 8541327"/>
              <a:gd name="connsiteY13" fmla="*/ 103909 h 2286000"/>
              <a:gd name="connsiteX14" fmla="*/ 8541327 w 8541327"/>
              <a:gd name="connsiteY14" fmla="*/ 2223654 h 2286000"/>
              <a:gd name="connsiteX15" fmla="*/ 0 w 8541327"/>
              <a:gd name="connsiteY15" fmla="*/ 2286000 h 2286000"/>
              <a:gd name="connsiteX16" fmla="*/ 0 w 8541327"/>
              <a:gd name="connsiteY16" fmla="*/ 381000 h 2286000"/>
              <a:gd name="connsiteX0" fmla="*/ 0 w 8541327"/>
              <a:gd name="connsiteY0" fmla="*/ 381000 h 2286000"/>
              <a:gd name="connsiteX1" fmla="*/ 609600 w 8541327"/>
              <a:gd name="connsiteY1" fmla="*/ 304800 h 2286000"/>
              <a:gd name="connsiteX2" fmla="*/ 2057400 w 8541327"/>
              <a:gd name="connsiteY2" fmla="*/ 457200 h 2286000"/>
              <a:gd name="connsiteX3" fmla="*/ 2438400 w 8541327"/>
              <a:gd name="connsiteY3" fmla="*/ 152399 h 2286000"/>
              <a:gd name="connsiteX4" fmla="*/ 3352800 w 8541327"/>
              <a:gd name="connsiteY4" fmla="*/ 76200 h 2286000"/>
              <a:gd name="connsiteX5" fmla="*/ 4191000 w 8541327"/>
              <a:gd name="connsiteY5" fmla="*/ 228600 h 2286000"/>
              <a:gd name="connsiteX6" fmla="*/ 4800600 w 8541327"/>
              <a:gd name="connsiteY6" fmla="*/ 228600 h 2286000"/>
              <a:gd name="connsiteX7" fmla="*/ 5410200 w 8541327"/>
              <a:gd name="connsiteY7" fmla="*/ 304800 h 2286000"/>
              <a:gd name="connsiteX8" fmla="*/ 6248400 w 8541327"/>
              <a:gd name="connsiteY8" fmla="*/ 381000 h 2286000"/>
              <a:gd name="connsiteX9" fmla="*/ 6754091 w 8541327"/>
              <a:gd name="connsiteY9" fmla="*/ 103909 h 2286000"/>
              <a:gd name="connsiteX10" fmla="*/ 7169727 w 8541327"/>
              <a:gd name="connsiteY10" fmla="*/ 0 h 2286000"/>
              <a:gd name="connsiteX11" fmla="*/ 7772400 w 8541327"/>
              <a:gd name="connsiteY11" fmla="*/ 41563 h 2286000"/>
              <a:gd name="connsiteX12" fmla="*/ 8146472 w 8541327"/>
              <a:gd name="connsiteY12" fmla="*/ 103909 h 2286000"/>
              <a:gd name="connsiteX13" fmla="*/ 8520545 w 8541327"/>
              <a:gd name="connsiteY13" fmla="*/ 103909 h 2286000"/>
              <a:gd name="connsiteX14" fmla="*/ 8541327 w 8541327"/>
              <a:gd name="connsiteY14" fmla="*/ 2223654 h 2286000"/>
              <a:gd name="connsiteX15" fmla="*/ 0 w 8541327"/>
              <a:gd name="connsiteY15" fmla="*/ 2286000 h 2286000"/>
              <a:gd name="connsiteX16" fmla="*/ 0 w 8541327"/>
              <a:gd name="connsiteY16" fmla="*/ 381000 h 2286000"/>
              <a:gd name="connsiteX0" fmla="*/ 0 w 8541327"/>
              <a:gd name="connsiteY0" fmla="*/ 381000 h 2286000"/>
              <a:gd name="connsiteX1" fmla="*/ 609600 w 8541327"/>
              <a:gd name="connsiteY1" fmla="*/ 304800 h 2286000"/>
              <a:gd name="connsiteX2" fmla="*/ 1447800 w 8541327"/>
              <a:gd name="connsiteY2" fmla="*/ 152399 h 2286000"/>
              <a:gd name="connsiteX3" fmla="*/ 2438400 w 8541327"/>
              <a:gd name="connsiteY3" fmla="*/ 152399 h 2286000"/>
              <a:gd name="connsiteX4" fmla="*/ 3352800 w 8541327"/>
              <a:gd name="connsiteY4" fmla="*/ 76200 h 2286000"/>
              <a:gd name="connsiteX5" fmla="*/ 4191000 w 8541327"/>
              <a:gd name="connsiteY5" fmla="*/ 228600 h 2286000"/>
              <a:gd name="connsiteX6" fmla="*/ 4800600 w 8541327"/>
              <a:gd name="connsiteY6" fmla="*/ 228600 h 2286000"/>
              <a:gd name="connsiteX7" fmla="*/ 5410200 w 8541327"/>
              <a:gd name="connsiteY7" fmla="*/ 304800 h 2286000"/>
              <a:gd name="connsiteX8" fmla="*/ 6248400 w 8541327"/>
              <a:gd name="connsiteY8" fmla="*/ 381000 h 2286000"/>
              <a:gd name="connsiteX9" fmla="*/ 6754091 w 8541327"/>
              <a:gd name="connsiteY9" fmla="*/ 103909 h 2286000"/>
              <a:gd name="connsiteX10" fmla="*/ 7169727 w 8541327"/>
              <a:gd name="connsiteY10" fmla="*/ 0 h 2286000"/>
              <a:gd name="connsiteX11" fmla="*/ 7772400 w 8541327"/>
              <a:gd name="connsiteY11" fmla="*/ 41563 h 2286000"/>
              <a:gd name="connsiteX12" fmla="*/ 8146472 w 8541327"/>
              <a:gd name="connsiteY12" fmla="*/ 103909 h 2286000"/>
              <a:gd name="connsiteX13" fmla="*/ 8520545 w 8541327"/>
              <a:gd name="connsiteY13" fmla="*/ 103909 h 2286000"/>
              <a:gd name="connsiteX14" fmla="*/ 8541327 w 8541327"/>
              <a:gd name="connsiteY14" fmla="*/ 2223654 h 2286000"/>
              <a:gd name="connsiteX15" fmla="*/ 0 w 8541327"/>
              <a:gd name="connsiteY15" fmla="*/ 2286000 h 2286000"/>
              <a:gd name="connsiteX16" fmla="*/ 0 w 8541327"/>
              <a:gd name="connsiteY16" fmla="*/ 381000 h 2286000"/>
              <a:gd name="connsiteX0" fmla="*/ 0 w 8541327"/>
              <a:gd name="connsiteY0" fmla="*/ 381000 h 2286000"/>
              <a:gd name="connsiteX1" fmla="*/ 457200 w 8541327"/>
              <a:gd name="connsiteY1" fmla="*/ 76199 h 2286000"/>
              <a:gd name="connsiteX2" fmla="*/ 1447800 w 8541327"/>
              <a:gd name="connsiteY2" fmla="*/ 152399 h 2286000"/>
              <a:gd name="connsiteX3" fmla="*/ 2438400 w 8541327"/>
              <a:gd name="connsiteY3" fmla="*/ 152399 h 2286000"/>
              <a:gd name="connsiteX4" fmla="*/ 3352800 w 8541327"/>
              <a:gd name="connsiteY4" fmla="*/ 76200 h 2286000"/>
              <a:gd name="connsiteX5" fmla="*/ 4191000 w 8541327"/>
              <a:gd name="connsiteY5" fmla="*/ 228600 h 2286000"/>
              <a:gd name="connsiteX6" fmla="*/ 4800600 w 8541327"/>
              <a:gd name="connsiteY6" fmla="*/ 228600 h 2286000"/>
              <a:gd name="connsiteX7" fmla="*/ 5410200 w 8541327"/>
              <a:gd name="connsiteY7" fmla="*/ 304800 h 2286000"/>
              <a:gd name="connsiteX8" fmla="*/ 6248400 w 8541327"/>
              <a:gd name="connsiteY8" fmla="*/ 381000 h 2286000"/>
              <a:gd name="connsiteX9" fmla="*/ 6754091 w 8541327"/>
              <a:gd name="connsiteY9" fmla="*/ 103909 h 2286000"/>
              <a:gd name="connsiteX10" fmla="*/ 7169727 w 8541327"/>
              <a:gd name="connsiteY10" fmla="*/ 0 h 2286000"/>
              <a:gd name="connsiteX11" fmla="*/ 7772400 w 8541327"/>
              <a:gd name="connsiteY11" fmla="*/ 41563 h 2286000"/>
              <a:gd name="connsiteX12" fmla="*/ 8146472 w 8541327"/>
              <a:gd name="connsiteY12" fmla="*/ 103909 h 2286000"/>
              <a:gd name="connsiteX13" fmla="*/ 8520545 w 8541327"/>
              <a:gd name="connsiteY13" fmla="*/ 103909 h 2286000"/>
              <a:gd name="connsiteX14" fmla="*/ 8541327 w 8541327"/>
              <a:gd name="connsiteY14" fmla="*/ 2223654 h 2286000"/>
              <a:gd name="connsiteX15" fmla="*/ 0 w 8541327"/>
              <a:gd name="connsiteY15" fmla="*/ 2286000 h 2286000"/>
              <a:gd name="connsiteX16" fmla="*/ 0 w 8541327"/>
              <a:gd name="connsiteY16" fmla="*/ 381000 h 2286000"/>
              <a:gd name="connsiteX0" fmla="*/ 0 w 8541327"/>
              <a:gd name="connsiteY0" fmla="*/ 76199 h 2286000"/>
              <a:gd name="connsiteX1" fmla="*/ 457200 w 8541327"/>
              <a:gd name="connsiteY1" fmla="*/ 76199 h 2286000"/>
              <a:gd name="connsiteX2" fmla="*/ 1447800 w 8541327"/>
              <a:gd name="connsiteY2" fmla="*/ 152399 h 2286000"/>
              <a:gd name="connsiteX3" fmla="*/ 2438400 w 8541327"/>
              <a:gd name="connsiteY3" fmla="*/ 152399 h 2286000"/>
              <a:gd name="connsiteX4" fmla="*/ 3352800 w 8541327"/>
              <a:gd name="connsiteY4" fmla="*/ 76200 h 2286000"/>
              <a:gd name="connsiteX5" fmla="*/ 4191000 w 8541327"/>
              <a:gd name="connsiteY5" fmla="*/ 228600 h 2286000"/>
              <a:gd name="connsiteX6" fmla="*/ 4800600 w 8541327"/>
              <a:gd name="connsiteY6" fmla="*/ 228600 h 2286000"/>
              <a:gd name="connsiteX7" fmla="*/ 5410200 w 8541327"/>
              <a:gd name="connsiteY7" fmla="*/ 304800 h 2286000"/>
              <a:gd name="connsiteX8" fmla="*/ 6248400 w 8541327"/>
              <a:gd name="connsiteY8" fmla="*/ 381000 h 2286000"/>
              <a:gd name="connsiteX9" fmla="*/ 6754091 w 8541327"/>
              <a:gd name="connsiteY9" fmla="*/ 103909 h 2286000"/>
              <a:gd name="connsiteX10" fmla="*/ 7169727 w 8541327"/>
              <a:gd name="connsiteY10" fmla="*/ 0 h 2286000"/>
              <a:gd name="connsiteX11" fmla="*/ 7772400 w 8541327"/>
              <a:gd name="connsiteY11" fmla="*/ 41563 h 2286000"/>
              <a:gd name="connsiteX12" fmla="*/ 8146472 w 8541327"/>
              <a:gd name="connsiteY12" fmla="*/ 103909 h 2286000"/>
              <a:gd name="connsiteX13" fmla="*/ 8520545 w 8541327"/>
              <a:gd name="connsiteY13" fmla="*/ 103909 h 2286000"/>
              <a:gd name="connsiteX14" fmla="*/ 8541327 w 8541327"/>
              <a:gd name="connsiteY14" fmla="*/ 2223654 h 2286000"/>
              <a:gd name="connsiteX15" fmla="*/ 0 w 8541327"/>
              <a:gd name="connsiteY15" fmla="*/ 2286000 h 2286000"/>
              <a:gd name="connsiteX16" fmla="*/ 0 w 8541327"/>
              <a:gd name="connsiteY16" fmla="*/ 76199 h 2286000"/>
              <a:gd name="connsiteX0" fmla="*/ 0 w 8541327"/>
              <a:gd name="connsiteY0" fmla="*/ 76199 h 2286000"/>
              <a:gd name="connsiteX1" fmla="*/ 457200 w 8541327"/>
              <a:gd name="connsiteY1" fmla="*/ 76199 h 2286000"/>
              <a:gd name="connsiteX2" fmla="*/ 1447800 w 8541327"/>
              <a:gd name="connsiteY2" fmla="*/ 152399 h 2286000"/>
              <a:gd name="connsiteX3" fmla="*/ 2438400 w 8541327"/>
              <a:gd name="connsiteY3" fmla="*/ 152399 h 2286000"/>
              <a:gd name="connsiteX4" fmla="*/ 3352800 w 8541327"/>
              <a:gd name="connsiteY4" fmla="*/ 76200 h 2286000"/>
              <a:gd name="connsiteX5" fmla="*/ 4191000 w 8541327"/>
              <a:gd name="connsiteY5" fmla="*/ 228600 h 2286000"/>
              <a:gd name="connsiteX6" fmla="*/ 4800600 w 8541327"/>
              <a:gd name="connsiteY6" fmla="*/ 228600 h 2286000"/>
              <a:gd name="connsiteX7" fmla="*/ 5410200 w 8541327"/>
              <a:gd name="connsiteY7" fmla="*/ 304800 h 2286000"/>
              <a:gd name="connsiteX8" fmla="*/ 6248400 w 8541327"/>
              <a:gd name="connsiteY8" fmla="*/ 381000 h 2286000"/>
              <a:gd name="connsiteX9" fmla="*/ 6858000 w 8541327"/>
              <a:gd name="connsiteY9" fmla="*/ 304799 h 2286000"/>
              <a:gd name="connsiteX10" fmla="*/ 7169727 w 8541327"/>
              <a:gd name="connsiteY10" fmla="*/ 0 h 2286000"/>
              <a:gd name="connsiteX11" fmla="*/ 7772400 w 8541327"/>
              <a:gd name="connsiteY11" fmla="*/ 41563 h 2286000"/>
              <a:gd name="connsiteX12" fmla="*/ 8146472 w 8541327"/>
              <a:gd name="connsiteY12" fmla="*/ 103909 h 2286000"/>
              <a:gd name="connsiteX13" fmla="*/ 8520545 w 8541327"/>
              <a:gd name="connsiteY13" fmla="*/ 103909 h 2286000"/>
              <a:gd name="connsiteX14" fmla="*/ 8541327 w 8541327"/>
              <a:gd name="connsiteY14" fmla="*/ 2223654 h 2286000"/>
              <a:gd name="connsiteX15" fmla="*/ 0 w 8541327"/>
              <a:gd name="connsiteY15" fmla="*/ 2286000 h 2286000"/>
              <a:gd name="connsiteX16" fmla="*/ 0 w 8541327"/>
              <a:gd name="connsiteY16" fmla="*/ 76199 h 2286000"/>
              <a:gd name="connsiteX0" fmla="*/ 0 w 8541327"/>
              <a:gd name="connsiteY0" fmla="*/ 34636 h 2244437"/>
              <a:gd name="connsiteX1" fmla="*/ 457200 w 8541327"/>
              <a:gd name="connsiteY1" fmla="*/ 34636 h 2244437"/>
              <a:gd name="connsiteX2" fmla="*/ 1447800 w 8541327"/>
              <a:gd name="connsiteY2" fmla="*/ 110836 h 2244437"/>
              <a:gd name="connsiteX3" fmla="*/ 2438400 w 8541327"/>
              <a:gd name="connsiteY3" fmla="*/ 110836 h 2244437"/>
              <a:gd name="connsiteX4" fmla="*/ 3352800 w 8541327"/>
              <a:gd name="connsiteY4" fmla="*/ 34637 h 2244437"/>
              <a:gd name="connsiteX5" fmla="*/ 4191000 w 8541327"/>
              <a:gd name="connsiteY5" fmla="*/ 187037 h 2244437"/>
              <a:gd name="connsiteX6" fmla="*/ 4800600 w 8541327"/>
              <a:gd name="connsiteY6" fmla="*/ 187037 h 2244437"/>
              <a:gd name="connsiteX7" fmla="*/ 5410200 w 8541327"/>
              <a:gd name="connsiteY7" fmla="*/ 263237 h 2244437"/>
              <a:gd name="connsiteX8" fmla="*/ 6248400 w 8541327"/>
              <a:gd name="connsiteY8" fmla="*/ 339437 h 2244437"/>
              <a:gd name="connsiteX9" fmla="*/ 6858000 w 8541327"/>
              <a:gd name="connsiteY9" fmla="*/ 263236 h 2244437"/>
              <a:gd name="connsiteX10" fmla="*/ 7315200 w 8541327"/>
              <a:gd name="connsiteY10" fmla="*/ 263236 h 2244437"/>
              <a:gd name="connsiteX11" fmla="*/ 7772400 w 8541327"/>
              <a:gd name="connsiteY11" fmla="*/ 0 h 2244437"/>
              <a:gd name="connsiteX12" fmla="*/ 8146472 w 8541327"/>
              <a:gd name="connsiteY12" fmla="*/ 62346 h 2244437"/>
              <a:gd name="connsiteX13" fmla="*/ 8520545 w 8541327"/>
              <a:gd name="connsiteY13" fmla="*/ 62346 h 2244437"/>
              <a:gd name="connsiteX14" fmla="*/ 8541327 w 8541327"/>
              <a:gd name="connsiteY14" fmla="*/ 2182091 h 2244437"/>
              <a:gd name="connsiteX15" fmla="*/ 0 w 8541327"/>
              <a:gd name="connsiteY15" fmla="*/ 2244437 h 2244437"/>
              <a:gd name="connsiteX16" fmla="*/ 0 w 8541327"/>
              <a:gd name="connsiteY16" fmla="*/ 34636 h 2244437"/>
              <a:gd name="connsiteX0" fmla="*/ 0 w 8541327"/>
              <a:gd name="connsiteY0" fmla="*/ 0 h 2209801"/>
              <a:gd name="connsiteX1" fmla="*/ 457200 w 8541327"/>
              <a:gd name="connsiteY1" fmla="*/ 0 h 2209801"/>
              <a:gd name="connsiteX2" fmla="*/ 1447800 w 8541327"/>
              <a:gd name="connsiteY2" fmla="*/ 76200 h 2209801"/>
              <a:gd name="connsiteX3" fmla="*/ 2438400 w 8541327"/>
              <a:gd name="connsiteY3" fmla="*/ 76200 h 2209801"/>
              <a:gd name="connsiteX4" fmla="*/ 3352800 w 8541327"/>
              <a:gd name="connsiteY4" fmla="*/ 1 h 2209801"/>
              <a:gd name="connsiteX5" fmla="*/ 4191000 w 8541327"/>
              <a:gd name="connsiteY5" fmla="*/ 152401 h 2209801"/>
              <a:gd name="connsiteX6" fmla="*/ 4800600 w 8541327"/>
              <a:gd name="connsiteY6" fmla="*/ 152401 h 2209801"/>
              <a:gd name="connsiteX7" fmla="*/ 5410200 w 8541327"/>
              <a:gd name="connsiteY7" fmla="*/ 228601 h 2209801"/>
              <a:gd name="connsiteX8" fmla="*/ 6248400 w 8541327"/>
              <a:gd name="connsiteY8" fmla="*/ 304801 h 2209801"/>
              <a:gd name="connsiteX9" fmla="*/ 6858000 w 8541327"/>
              <a:gd name="connsiteY9" fmla="*/ 228600 h 2209801"/>
              <a:gd name="connsiteX10" fmla="*/ 7315200 w 8541327"/>
              <a:gd name="connsiteY10" fmla="*/ 228600 h 2209801"/>
              <a:gd name="connsiteX11" fmla="*/ 7772400 w 8541327"/>
              <a:gd name="connsiteY11" fmla="*/ 228600 h 2209801"/>
              <a:gd name="connsiteX12" fmla="*/ 8146472 w 8541327"/>
              <a:gd name="connsiteY12" fmla="*/ 27710 h 2209801"/>
              <a:gd name="connsiteX13" fmla="*/ 8520545 w 8541327"/>
              <a:gd name="connsiteY13" fmla="*/ 27710 h 2209801"/>
              <a:gd name="connsiteX14" fmla="*/ 8541327 w 8541327"/>
              <a:gd name="connsiteY14" fmla="*/ 2147455 h 2209801"/>
              <a:gd name="connsiteX15" fmla="*/ 0 w 8541327"/>
              <a:gd name="connsiteY15" fmla="*/ 2209801 h 2209801"/>
              <a:gd name="connsiteX16" fmla="*/ 0 w 8541327"/>
              <a:gd name="connsiteY16" fmla="*/ 0 h 2209801"/>
              <a:gd name="connsiteX0" fmla="*/ 0 w 8541327"/>
              <a:gd name="connsiteY0" fmla="*/ 0 h 2209801"/>
              <a:gd name="connsiteX1" fmla="*/ 457200 w 8541327"/>
              <a:gd name="connsiteY1" fmla="*/ 0 h 2209801"/>
              <a:gd name="connsiteX2" fmla="*/ 1447800 w 8541327"/>
              <a:gd name="connsiteY2" fmla="*/ 76200 h 2209801"/>
              <a:gd name="connsiteX3" fmla="*/ 2438400 w 8541327"/>
              <a:gd name="connsiteY3" fmla="*/ 76200 h 2209801"/>
              <a:gd name="connsiteX4" fmla="*/ 3352800 w 8541327"/>
              <a:gd name="connsiteY4" fmla="*/ 1 h 2209801"/>
              <a:gd name="connsiteX5" fmla="*/ 4191000 w 8541327"/>
              <a:gd name="connsiteY5" fmla="*/ 152401 h 2209801"/>
              <a:gd name="connsiteX6" fmla="*/ 4800600 w 8541327"/>
              <a:gd name="connsiteY6" fmla="*/ 152401 h 2209801"/>
              <a:gd name="connsiteX7" fmla="*/ 5410200 w 8541327"/>
              <a:gd name="connsiteY7" fmla="*/ 228601 h 2209801"/>
              <a:gd name="connsiteX8" fmla="*/ 6248400 w 8541327"/>
              <a:gd name="connsiteY8" fmla="*/ 304801 h 2209801"/>
              <a:gd name="connsiteX9" fmla="*/ 6858000 w 8541327"/>
              <a:gd name="connsiteY9" fmla="*/ 228600 h 2209801"/>
              <a:gd name="connsiteX10" fmla="*/ 7315200 w 8541327"/>
              <a:gd name="connsiteY10" fmla="*/ 228600 h 2209801"/>
              <a:gd name="connsiteX11" fmla="*/ 7772400 w 8541327"/>
              <a:gd name="connsiteY11" fmla="*/ 228600 h 2209801"/>
              <a:gd name="connsiteX12" fmla="*/ 8153400 w 8541327"/>
              <a:gd name="connsiteY12" fmla="*/ 228600 h 2209801"/>
              <a:gd name="connsiteX13" fmla="*/ 8520545 w 8541327"/>
              <a:gd name="connsiteY13" fmla="*/ 27710 h 2209801"/>
              <a:gd name="connsiteX14" fmla="*/ 8541327 w 8541327"/>
              <a:gd name="connsiteY14" fmla="*/ 2147455 h 2209801"/>
              <a:gd name="connsiteX15" fmla="*/ 0 w 8541327"/>
              <a:gd name="connsiteY15" fmla="*/ 2209801 h 2209801"/>
              <a:gd name="connsiteX16" fmla="*/ 0 w 8541327"/>
              <a:gd name="connsiteY16" fmla="*/ 0 h 2209801"/>
              <a:gd name="connsiteX0" fmla="*/ 0 w 8541327"/>
              <a:gd name="connsiteY0" fmla="*/ 0 h 2209801"/>
              <a:gd name="connsiteX1" fmla="*/ 457200 w 8541327"/>
              <a:gd name="connsiteY1" fmla="*/ 0 h 2209801"/>
              <a:gd name="connsiteX2" fmla="*/ 1447800 w 8541327"/>
              <a:gd name="connsiteY2" fmla="*/ 76200 h 2209801"/>
              <a:gd name="connsiteX3" fmla="*/ 2438400 w 8541327"/>
              <a:gd name="connsiteY3" fmla="*/ 76200 h 2209801"/>
              <a:gd name="connsiteX4" fmla="*/ 3352800 w 8541327"/>
              <a:gd name="connsiteY4" fmla="*/ 1 h 2209801"/>
              <a:gd name="connsiteX5" fmla="*/ 4191000 w 8541327"/>
              <a:gd name="connsiteY5" fmla="*/ 152401 h 2209801"/>
              <a:gd name="connsiteX6" fmla="*/ 4800600 w 8541327"/>
              <a:gd name="connsiteY6" fmla="*/ 152401 h 2209801"/>
              <a:gd name="connsiteX7" fmla="*/ 5410200 w 8541327"/>
              <a:gd name="connsiteY7" fmla="*/ 228601 h 2209801"/>
              <a:gd name="connsiteX8" fmla="*/ 6248400 w 8541327"/>
              <a:gd name="connsiteY8" fmla="*/ 304801 h 2209801"/>
              <a:gd name="connsiteX9" fmla="*/ 6858000 w 8541327"/>
              <a:gd name="connsiteY9" fmla="*/ 228600 h 2209801"/>
              <a:gd name="connsiteX10" fmla="*/ 7315200 w 8541327"/>
              <a:gd name="connsiteY10" fmla="*/ 228600 h 2209801"/>
              <a:gd name="connsiteX11" fmla="*/ 7772400 w 8541327"/>
              <a:gd name="connsiteY11" fmla="*/ 228600 h 2209801"/>
              <a:gd name="connsiteX12" fmla="*/ 8153400 w 8541327"/>
              <a:gd name="connsiteY12" fmla="*/ 228600 h 2209801"/>
              <a:gd name="connsiteX13" fmla="*/ 8534400 w 8541327"/>
              <a:gd name="connsiteY13" fmla="*/ 228600 h 2209801"/>
              <a:gd name="connsiteX14" fmla="*/ 8541327 w 8541327"/>
              <a:gd name="connsiteY14" fmla="*/ 2147455 h 2209801"/>
              <a:gd name="connsiteX15" fmla="*/ 0 w 8541327"/>
              <a:gd name="connsiteY15" fmla="*/ 2209801 h 2209801"/>
              <a:gd name="connsiteX16" fmla="*/ 0 w 8541327"/>
              <a:gd name="connsiteY16" fmla="*/ 0 h 2209801"/>
              <a:gd name="connsiteX0" fmla="*/ 0 w 8541327"/>
              <a:gd name="connsiteY0" fmla="*/ 0 h 2209801"/>
              <a:gd name="connsiteX1" fmla="*/ 457200 w 8541327"/>
              <a:gd name="connsiteY1" fmla="*/ 0 h 2209801"/>
              <a:gd name="connsiteX2" fmla="*/ 1447800 w 8541327"/>
              <a:gd name="connsiteY2" fmla="*/ 76200 h 2209801"/>
              <a:gd name="connsiteX3" fmla="*/ 2438400 w 8541327"/>
              <a:gd name="connsiteY3" fmla="*/ 76200 h 2209801"/>
              <a:gd name="connsiteX4" fmla="*/ 3352800 w 8541327"/>
              <a:gd name="connsiteY4" fmla="*/ 1 h 2209801"/>
              <a:gd name="connsiteX5" fmla="*/ 4191000 w 8541327"/>
              <a:gd name="connsiteY5" fmla="*/ 152401 h 2209801"/>
              <a:gd name="connsiteX6" fmla="*/ 4800600 w 8541327"/>
              <a:gd name="connsiteY6" fmla="*/ 152401 h 2209801"/>
              <a:gd name="connsiteX7" fmla="*/ 5410200 w 8541327"/>
              <a:gd name="connsiteY7" fmla="*/ 228601 h 2209801"/>
              <a:gd name="connsiteX8" fmla="*/ 6248400 w 8541327"/>
              <a:gd name="connsiteY8" fmla="*/ 304801 h 2209801"/>
              <a:gd name="connsiteX9" fmla="*/ 6858000 w 8541327"/>
              <a:gd name="connsiteY9" fmla="*/ 228600 h 2209801"/>
              <a:gd name="connsiteX10" fmla="*/ 7315200 w 8541327"/>
              <a:gd name="connsiteY10" fmla="*/ 838200 h 2209801"/>
              <a:gd name="connsiteX11" fmla="*/ 7772400 w 8541327"/>
              <a:gd name="connsiteY11" fmla="*/ 228600 h 2209801"/>
              <a:gd name="connsiteX12" fmla="*/ 8153400 w 8541327"/>
              <a:gd name="connsiteY12" fmla="*/ 228600 h 2209801"/>
              <a:gd name="connsiteX13" fmla="*/ 8534400 w 8541327"/>
              <a:gd name="connsiteY13" fmla="*/ 228600 h 2209801"/>
              <a:gd name="connsiteX14" fmla="*/ 8541327 w 8541327"/>
              <a:gd name="connsiteY14" fmla="*/ 2147455 h 2209801"/>
              <a:gd name="connsiteX15" fmla="*/ 0 w 8541327"/>
              <a:gd name="connsiteY15" fmla="*/ 2209801 h 2209801"/>
              <a:gd name="connsiteX16" fmla="*/ 0 w 8541327"/>
              <a:gd name="connsiteY16" fmla="*/ 0 h 2209801"/>
              <a:gd name="connsiteX0" fmla="*/ 0 w 8541327"/>
              <a:gd name="connsiteY0" fmla="*/ 0 h 2209801"/>
              <a:gd name="connsiteX1" fmla="*/ 457200 w 8541327"/>
              <a:gd name="connsiteY1" fmla="*/ 0 h 2209801"/>
              <a:gd name="connsiteX2" fmla="*/ 1447800 w 8541327"/>
              <a:gd name="connsiteY2" fmla="*/ 76200 h 2209801"/>
              <a:gd name="connsiteX3" fmla="*/ 2438400 w 8541327"/>
              <a:gd name="connsiteY3" fmla="*/ 76200 h 2209801"/>
              <a:gd name="connsiteX4" fmla="*/ 3352800 w 8541327"/>
              <a:gd name="connsiteY4" fmla="*/ 1 h 2209801"/>
              <a:gd name="connsiteX5" fmla="*/ 4191000 w 8541327"/>
              <a:gd name="connsiteY5" fmla="*/ 152401 h 2209801"/>
              <a:gd name="connsiteX6" fmla="*/ 4800600 w 8541327"/>
              <a:gd name="connsiteY6" fmla="*/ 152401 h 2209801"/>
              <a:gd name="connsiteX7" fmla="*/ 5410200 w 8541327"/>
              <a:gd name="connsiteY7" fmla="*/ 228601 h 2209801"/>
              <a:gd name="connsiteX8" fmla="*/ 6248400 w 8541327"/>
              <a:gd name="connsiteY8" fmla="*/ 304801 h 2209801"/>
              <a:gd name="connsiteX9" fmla="*/ 6858000 w 8541327"/>
              <a:gd name="connsiteY9" fmla="*/ 228600 h 2209801"/>
              <a:gd name="connsiteX10" fmla="*/ 7315200 w 8541327"/>
              <a:gd name="connsiteY10" fmla="*/ 838200 h 2209801"/>
              <a:gd name="connsiteX11" fmla="*/ 7848600 w 8541327"/>
              <a:gd name="connsiteY11" fmla="*/ 762000 h 2209801"/>
              <a:gd name="connsiteX12" fmla="*/ 8153400 w 8541327"/>
              <a:gd name="connsiteY12" fmla="*/ 228600 h 2209801"/>
              <a:gd name="connsiteX13" fmla="*/ 8534400 w 8541327"/>
              <a:gd name="connsiteY13" fmla="*/ 228600 h 2209801"/>
              <a:gd name="connsiteX14" fmla="*/ 8541327 w 8541327"/>
              <a:gd name="connsiteY14" fmla="*/ 2147455 h 2209801"/>
              <a:gd name="connsiteX15" fmla="*/ 0 w 8541327"/>
              <a:gd name="connsiteY15" fmla="*/ 2209801 h 2209801"/>
              <a:gd name="connsiteX16" fmla="*/ 0 w 8541327"/>
              <a:gd name="connsiteY16" fmla="*/ 0 h 2209801"/>
              <a:gd name="connsiteX0" fmla="*/ 0 w 8541327"/>
              <a:gd name="connsiteY0" fmla="*/ 0 h 2209801"/>
              <a:gd name="connsiteX1" fmla="*/ 457200 w 8541327"/>
              <a:gd name="connsiteY1" fmla="*/ 0 h 2209801"/>
              <a:gd name="connsiteX2" fmla="*/ 1447800 w 8541327"/>
              <a:gd name="connsiteY2" fmla="*/ 76200 h 2209801"/>
              <a:gd name="connsiteX3" fmla="*/ 2438400 w 8541327"/>
              <a:gd name="connsiteY3" fmla="*/ 76200 h 2209801"/>
              <a:gd name="connsiteX4" fmla="*/ 3352800 w 8541327"/>
              <a:gd name="connsiteY4" fmla="*/ 1 h 2209801"/>
              <a:gd name="connsiteX5" fmla="*/ 4191000 w 8541327"/>
              <a:gd name="connsiteY5" fmla="*/ 152401 h 2209801"/>
              <a:gd name="connsiteX6" fmla="*/ 4800600 w 8541327"/>
              <a:gd name="connsiteY6" fmla="*/ 152401 h 2209801"/>
              <a:gd name="connsiteX7" fmla="*/ 5410200 w 8541327"/>
              <a:gd name="connsiteY7" fmla="*/ 228601 h 2209801"/>
              <a:gd name="connsiteX8" fmla="*/ 6248400 w 8541327"/>
              <a:gd name="connsiteY8" fmla="*/ 304801 h 2209801"/>
              <a:gd name="connsiteX9" fmla="*/ 6858000 w 8541327"/>
              <a:gd name="connsiteY9" fmla="*/ 228600 h 2209801"/>
              <a:gd name="connsiteX10" fmla="*/ 7315200 w 8541327"/>
              <a:gd name="connsiteY10" fmla="*/ 838200 h 2209801"/>
              <a:gd name="connsiteX11" fmla="*/ 7848600 w 8541327"/>
              <a:gd name="connsiteY11" fmla="*/ 762000 h 2209801"/>
              <a:gd name="connsiteX12" fmla="*/ 8229600 w 8541327"/>
              <a:gd name="connsiteY12" fmla="*/ 685800 h 2209801"/>
              <a:gd name="connsiteX13" fmla="*/ 8534400 w 8541327"/>
              <a:gd name="connsiteY13" fmla="*/ 228600 h 2209801"/>
              <a:gd name="connsiteX14" fmla="*/ 8541327 w 8541327"/>
              <a:gd name="connsiteY14" fmla="*/ 2147455 h 2209801"/>
              <a:gd name="connsiteX15" fmla="*/ 0 w 8541327"/>
              <a:gd name="connsiteY15" fmla="*/ 2209801 h 2209801"/>
              <a:gd name="connsiteX16" fmla="*/ 0 w 8541327"/>
              <a:gd name="connsiteY16" fmla="*/ 0 h 2209801"/>
              <a:gd name="connsiteX0" fmla="*/ 0 w 8541327"/>
              <a:gd name="connsiteY0" fmla="*/ 0 h 2209801"/>
              <a:gd name="connsiteX1" fmla="*/ 457200 w 8541327"/>
              <a:gd name="connsiteY1" fmla="*/ 0 h 2209801"/>
              <a:gd name="connsiteX2" fmla="*/ 1447800 w 8541327"/>
              <a:gd name="connsiteY2" fmla="*/ 76200 h 2209801"/>
              <a:gd name="connsiteX3" fmla="*/ 2438400 w 8541327"/>
              <a:gd name="connsiteY3" fmla="*/ 76200 h 2209801"/>
              <a:gd name="connsiteX4" fmla="*/ 3352800 w 8541327"/>
              <a:gd name="connsiteY4" fmla="*/ 1 h 2209801"/>
              <a:gd name="connsiteX5" fmla="*/ 4191000 w 8541327"/>
              <a:gd name="connsiteY5" fmla="*/ 152401 h 2209801"/>
              <a:gd name="connsiteX6" fmla="*/ 4800600 w 8541327"/>
              <a:gd name="connsiteY6" fmla="*/ 152401 h 2209801"/>
              <a:gd name="connsiteX7" fmla="*/ 5410200 w 8541327"/>
              <a:gd name="connsiteY7" fmla="*/ 228601 h 2209801"/>
              <a:gd name="connsiteX8" fmla="*/ 6248400 w 8541327"/>
              <a:gd name="connsiteY8" fmla="*/ 304801 h 2209801"/>
              <a:gd name="connsiteX9" fmla="*/ 6858000 w 8541327"/>
              <a:gd name="connsiteY9" fmla="*/ 228600 h 2209801"/>
              <a:gd name="connsiteX10" fmla="*/ 7315200 w 8541327"/>
              <a:gd name="connsiteY10" fmla="*/ 838200 h 2209801"/>
              <a:gd name="connsiteX11" fmla="*/ 7848600 w 8541327"/>
              <a:gd name="connsiteY11" fmla="*/ 762000 h 2209801"/>
              <a:gd name="connsiteX12" fmla="*/ 8229600 w 8541327"/>
              <a:gd name="connsiteY12" fmla="*/ 685800 h 2209801"/>
              <a:gd name="connsiteX13" fmla="*/ 8534400 w 8541327"/>
              <a:gd name="connsiteY13" fmla="*/ 685800 h 2209801"/>
              <a:gd name="connsiteX14" fmla="*/ 8541327 w 8541327"/>
              <a:gd name="connsiteY14" fmla="*/ 2147455 h 2209801"/>
              <a:gd name="connsiteX15" fmla="*/ 0 w 8541327"/>
              <a:gd name="connsiteY15" fmla="*/ 2209801 h 2209801"/>
              <a:gd name="connsiteX16" fmla="*/ 0 w 8541327"/>
              <a:gd name="connsiteY16" fmla="*/ 0 h 2209801"/>
              <a:gd name="connsiteX0" fmla="*/ 0 w 8541327"/>
              <a:gd name="connsiteY0" fmla="*/ 0 h 2209801"/>
              <a:gd name="connsiteX1" fmla="*/ 457200 w 8541327"/>
              <a:gd name="connsiteY1" fmla="*/ 0 h 2209801"/>
              <a:gd name="connsiteX2" fmla="*/ 1447800 w 8541327"/>
              <a:gd name="connsiteY2" fmla="*/ 76200 h 2209801"/>
              <a:gd name="connsiteX3" fmla="*/ 2438400 w 8541327"/>
              <a:gd name="connsiteY3" fmla="*/ 76200 h 2209801"/>
              <a:gd name="connsiteX4" fmla="*/ 3352800 w 8541327"/>
              <a:gd name="connsiteY4" fmla="*/ 1 h 2209801"/>
              <a:gd name="connsiteX5" fmla="*/ 4191000 w 8541327"/>
              <a:gd name="connsiteY5" fmla="*/ 152401 h 2209801"/>
              <a:gd name="connsiteX6" fmla="*/ 4800600 w 8541327"/>
              <a:gd name="connsiteY6" fmla="*/ 152401 h 2209801"/>
              <a:gd name="connsiteX7" fmla="*/ 5410200 w 8541327"/>
              <a:gd name="connsiteY7" fmla="*/ 228601 h 2209801"/>
              <a:gd name="connsiteX8" fmla="*/ 6248400 w 8541327"/>
              <a:gd name="connsiteY8" fmla="*/ 304801 h 2209801"/>
              <a:gd name="connsiteX9" fmla="*/ 6858000 w 8541327"/>
              <a:gd name="connsiteY9" fmla="*/ 228600 h 2209801"/>
              <a:gd name="connsiteX10" fmla="*/ 7315200 w 8541327"/>
              <a:gd name="connsiteY10" fmla="*/ 762000 h 2209801"/>
              <a:gd name="connsiteX11" fmla="*/ 7848600 w 8541327"/>
              <a:gd name="connsiteY11" fmla="*/ 762000 h 2209801"/>
              <a:gd name="connsiteX12" fmla="*/ 8229600 w 8541327"/>
              <a:gd name="connsiteY12" fmla="*/ 685800 h 2209801"/>
              <a:gd name="connsiteX13" fmla="*/ 8534400 w 8541327"/>
              <a:gd name="connsiteY13" fmla="*/ 685800 h 2209801"/>
              <a:gd name="connsiteX14" fmla="*/ 8541327 w 8541327"/>
              <a:gd name="connsiteY14" fmla="*/ 2147455 h 2209801"/>
              <a:gd name="connsiteX15" fmla="*/ 0 w 8541327"/>
              <a:gd name="connsiteY15" fmla="*/ 2209801 h 2209801"/>
              <a:gd name="connsiteX16" fmla="*/ 0 w 8541327"/>
              <a:gd name="connsiteY16" fmla="*/ 0 h 2209801"/>
              <a:gd name="connsiteX0" fmla="*/ 0 w 8541327"/>
              <a:gd name="connsiteY0" fmla="*/ 0 h 2209801"/>
              <a:gd name="connsiteX1" fmla="*/ 457200 w 8541327"/>
              <a:gd name="connsiteY1" fmla="*/ 0 h 2209801"/>
              <a:gd name="connsiteX2" fmla="*/ 1447800 w 8541327"/>
              <a:gd name="connsiteY2" fmla="*/ 76200 h 2209801"/>
              <a:gd name="connsiteX3" fmla="*/ 2438400 w 8541327"/>
              <a:gd name="connsiteY3" fmla="*/ 76200 h 2209801"/>
              <a:gd name="connsiteX4" fmla="*/ 3352800 w 8541327"/>
              <a:gd name="connsiteY4" fmla="*/ 1 h 2209801"/>
              <a:gd name="connsiteX5" fmla="*/ 4191000 w 8541327"/>
              <a:gd name="connsiteY5" fmla="*/ 152401 h 2209801"/>
              <a:gd name="connsiteX6" fmla="*/ 4800600 w 8541327"/>
              <a:gd name="connsiteY6" fmla="*/ 152401 h 2209801"/>
              <a:gd name="connsiteX7" fmla="*/ 5410200 w 8541327"/>
              <a:gd name="connsiteY7" fmla="*/ 228601 h 2209801"/>
              <a:gd name="connsiteX8" fmla="*/ 6324600 w 8541327"/>
              <a:gd name="connsiteY8" fmla="*/ 609600 h 2209801"/>
              <a:gd name="connsiteX9" fmla="*/ 6858000 w 8541327"/>
              <a:gd name="connsiteY9" fmla="*/ 228600 h 2209801"/>
              <a:gd name="connsiteX10" fmla="*/ 7315200 w 8541327"/>
              <a:gd name="connsiteY10" fmla="*/ 762000 h 2209801"/>
              <a:gd name="connsiteX11" fmla="*/ 7848600 w 8541327"/>
              <a:gd name="connsiteY11" fmla="*/ 762000 h 2209801"/>
              <a:gd name="connsiteX12" fmla="*/ 8229600 w 8541327"/>
              <a:gd name="connsiteY12" fmla="*/ 685800 h 2209801"/>
              <a:gd name="connsiteX13" fmla="*/ 8534400 w 8541327"/>
              <a:gd name="connsiteY13" fmla="*/ 685800 h 2209801"/>
              <a:gd name="connsiteX14" fmla="*/ 8541327 w 8541327"/>
              <a:gd name="connsiteY14" fmla="*/ 2147455 h 2209801"/>
              <a:gd name="connsiteX15" fmla="*/ 0 w 8541327"/>
              <a:gd name="connsiteY15" fmla="*/ 2209801 h 2209801"/>
              <a:gd name="connsiteX16" fmla="*/ 0 w 8541327"/>
              <a:gd name="connsiteY16" fmla="*/ 0 h 2209801"/>
              <a:gd name="connsiteX0" fmla="*/ 0 w 8541327"/>
              <a:gd name="connsiteY0" fmla="*/ 0 h 2209801"/>
              <a:gd name="connsiteX1" fmla="*/ 457200 w 8541327"/>
              <a:gd name="connsiteY1" fmla="*/ 0 h 2209801"/>
              <a:gd name="connsiteX2" fmla="*/ 1447800 w 8541327"/>
              <a:gd name="connsiteY2" fmla="*/ 76200 h 2209801"/>
              <a:gd name="connsiteX3" fmla="*/ 2438400 w 8541327"/>
              <a:gd name="connsiteY3" fmla="*/ 76200 h 2209801"/>
              <a:gd name="connsiteX4" fmla="*/ 3352800 w 8541327"/>
              <a:gd name="connsiteY4" fmla="*/ 1 h 2209801"/>
              <a:gd name="connsiteX5" fmla="*/ 4191000 w 8541327"/>
              <a:gd name="connsiteY5" fmla="*/ 152401 h 2209801"/>
              <a:gd name="connsiteX6" fmla="*/ 4800600 w 8541327"/>
              <a:gd name="connsiteY6" fmla="*/ 152401 h 2209801"/>
              <a:gd name="connsiteX7" fmla="*/ 5410200 w 8541327"/>
              <a:gd name="connsiteY7" fmla="*/ 685800 h 2209801"/>
              <a:gd name="connsiteX8" fmla="*/ 6324600 w 8541327"/>
              <a:gd name="connsiteY8" fmla="*/ 609600 h 2209801"/>
              <a:gd name="connsiteX9" fmla="*/ 6858000 w 8541327"/>
              <a:gd name="connsiteY9" fmla="*/ 228600 h 2209801"/>
              <a:gd name="connsiteX10" fmla="*/ 7315200 w 8541327"/>
              <a:gd name="connsiteY10" fmla="*/ 762000 h 2209801"/>
              <a:gd name="connsiteX11" fmla="*/ 7848600 w 8541327"/>
              <a:gd name="connsiteY11" fmla="*/ 762000 h 2209801"/>
              <a:gd name="connsiteX12" fmla="*/ 8229600 w 8541327"/>
              <a:gd name="connsiteY12" fmla="*/ 685800 h 2209801"/>
              <a:gd name="connsiteX13" fmla="*/ 8534400 w 8541327"/>
              <a:gd name="connsiteY13" fmla="*/ 685800 h 2209801"/>
              <a:gd name="connsiteX14" fmla="*/ 8541327 w 8541327"/>
              <a:gd name="connsiteY14" fmla="*/ 2147455 h 2209801"/>
              <a:gd name="connsiteX15" fmla="*/ 0 w 8541327"/>
              <a:gd name="connsiteY15" fmla="*/ 2209801 h 2209801"/>
              <a:gd name="connsiteX16" fmla="*/ 0 w 8541327"/>
              <a:gd name="connsiteY16" fmla="*/ 0 h 2209801"/>
              <a:gd name="connsiteX0" fmla="*/ 0 w 8541327"/>
              <a:gd name="connsiteY0" fmla="*/ 0 h 2209801"/>
              <a:gd name="connsiteX1" fmla="*/ 457200 w 8541327"/>
              <a:gd name="connsiteY1" fmla="*/ 0 h 2209801"/>
              <a:gd name="connsiteX2" fmla="*/ 1447800 w 8541327"/>
              <a:gd name="connsiteY2" fmla="*/ 76200 h 2209801"/>
              <a:gd name="connsiteX3" fmla="*/ 2438400 w 8541327"/>
              <a:gd name="connsiteY3" fmla="*/ 76200 h 2209801"/>
              <a:gd name="connsiteX4" fmla="*/ 3352800 w 8541327"/>
              <a:gd name="connsiteY4" fmla="*/ 1 h 2209801"/>
              <a:gd name="connsiteX5" fmla="*/ 4191000 w 8541327"/>
              <a:gd name="connsiteY5" fmla="*/ 152401 h 2209801"/>
              <a:gd name="connsiteX6" fmla="*/ 4572000 w 8541327"/>
              <a:gd name="connsiteY6" fmla="*/ 838200 h 2209801"/>
              <a:gd name="connsiteX7" fmla="*/ 5410200 w 8541327"/>
              <a:gd name="connsiteY7" fmla="*/ 685800 h 2209801"/>
              <a:gd name="connsiteX8" fmla="*/ 6324600 w 8541327"/>
              <a:gd name="connsiteY8" fmla="*/ 609600 h 2209801"/>
              <a:gd name="connsiteX9" fmla="*/ 6858000 w 8541327"/>
              <a:gd name="connsiteY9" fmla="*/ 228600 h 2209801"/>
              <a:gd name="connsiteX10" fmla="*/ 7315200 w 8541327"/>
              <a:gd name="connsiteY10" fmla="*/ 762000 h 2209801"/>
              <a:gd name="connsiteX11" fmla="*/ 7848600 w 8541327"/>
              <a:gd name="connsiteY11" fmla="*/ 762000 h 2209801"/>
              <a:gd name="connsiteX12" fmla="*/ 8229600 w 8541327"/>
              <a:gd name="connsiteY12" fmla="*/ 685800 h 2209801"/>
              <a:gd name="connsiteX13" fmla="*/ 8534400 w 8541327"/>
              <a:gd name="connsiteY13" fmla="*/ 685800 h 2209801"/>
              <a:gd name="connsiteX14" fmla="*/ 8541327 w 8541327"/>
              <a:gd name="connsiteY14" fmla="*/ 2147455 h 2209801"/>
              <a:gd name="connsiteX15" fmla="*/ 0 w 8541327"/>
              <a:gd name="connsiteY15" fmla="*/ 2209801 h 2209801"/>
              <a:gd name="connsiteX16" fmla="*/ 0 w 8541327"/>
              <a:gd name="connsiteY16" fmla="*/ 0 h 2209801"/>
              <a:gd name="connsiteX0" fmla="*/ 0 w 8541327"/>
              <a:gd name="connsiteY0" fmla="*/ 0 h 2209801"/>
              <a:gd name="connsiteX1" fmla="*/ 457200 w 8541327"/>
              <a:gd name="connsiteY1" fmla="*/ 0 h 2209801"/>
              <a:gd name="connsiteX2" fmla="*/ 1447800 w 8541327"/>
              <a:gd name="connsiteY2" fmla="*/ 76200 h 2209801"/>
              <a:gd name="connsiteX3" fmla="*/ 2438400 w 8541327"/>
              <a:gd name="connsiteY3" fmla="*/ 76200 h 2209801"/>
              <a:gd name="connsiteX4" fmla="*/ 3352800 w 8541327"/>
              <a:gd name="connsiteY4" fmla="*/ 1 h 2209801"/>
              <a:gd name="connsiteX5" fmla="*/ 3581400 w 8541327"/>
              <a:gd name="connsiteY5" fmla="*/ 685800 h 2209801"/>
              <a:gd name="connsiteX6" fmla="*/ 4572000 w 8541327"/>
              <a:gd name="connsiteY6" fmla="*/ 838200 h 2209801"/>
              <a:gd name="connsiteX7" fmla="*/ 5410200 w 8541327"/>
              <a:gd name="connsiteY7" fmla="*/ 685800 h 2209801"/>
              <a:gd name="connsiteX8" fmla="*/ 6324600 w 8541327"/>
              <a:gd name="connsiteY8" fmla="*/ 609600 h 2209801"/>
              <a:gd name="connsiteX9" fmla="*/ 6858000 w 8541327"/>
              <a:gd name="connsiteY9" fmla="*/ 228600 h 2209801"/>
              <a:gd name="connsiteX10" fmla="*/ 7315200 w 8541327"/>
              <a:gd name="connsiteY10" fmla="*/ 762000 h 2209801"/>
              <a:gd name="connsiteX11" fmla="*/ 7848600 w 8541327"/>
              <a:gd name="connsiteY11" fmla="*/ 762000 h 2209801"/>
              <a:gd name="connsiteX12" fmla="*/ 8229600 w 8541327"/>
              <a:gd name="connsiteY12" fmla="*/ 685800 h 2209801"/>
              <a:gd name="connsiteX13" fmla="*/ 8534400 w 8541327"/>
              <a:gd name="connsiteY13" fmla="*/ 685800 h 2209801"/>
              <a:gd name="connsiteX14" fmla="*/ 8541327 w 8541327"/>
              <a:gd name="connsiteY14" fmla="*/ 2147455 h 2209801"/>
              <a:gd name="connsiteX15" fmla="*/ 0 w 8541327"/>
              <a:gd name="connsiteY15" fmla="*/ 2209801 h 2209801"/>
              <a:gd name="connsiteX16" fmla="*/ 0 w 8541327"/>
              <a:gd name="connsiteY16" fmla="*/ 0 h 2209801"/>
              <a:gd name="connsiteX0" fmla="*/ 0 w 8541327"/>
              <a:gd name="connsiteY0" fmla="*/ 0 h 2209801"/>
              <a:gd name="connsiteX1" fmla="*/ 457200 w 8541327"/>
              <a:gd name="connsiteY1" fmla="*/ 0 h 2209801"/>
              <a:gd name="connsiteX2" fmla="*/ 1447800 w 8541327"/>
              <a:gd name="connsiteY2" fmla="*/ 76200 h 2209801"/>
              <a:gd name="connsiteX3" fmla="*/ 2438400 w 8541327"/>
              <a:gd name="connsiteY3" fmla="*/ 76200 h 2209801"/>
              <a:gd name="connsiteX4" fmla="*/ 2895600 w 8541327"/>
              <a:gd name="connsiteY4" fmla="*/ 533400 h 2209801"/>
              <a:gd name="connsiteX5" fmla="*/ 3581400 w 8541327"/>
              <a:gd name="connsiteY5" fmla="*/ 685800 h 2209801"/>
              <a:gd name="connsiteX6" fmla="*/ 4572000 w 8541327"/>
              <a:gd name="connsiteY6" fmla="*/ 838200 h 2209801"/>
              <a:gd name="connsiteX7" fmla="*/ 5410200 w 8541327"/>
              <a:gd name="connsiteY7" fmla="*/ 685800 h 2209801"/>
              <a:gd name="connsiteX8" fmla="*/ 6324600 w 8541327"/>
              <a:gd name="connsiteY8" fmla="*/ 609600 h 2209801"/>
              <a:gd name="connsiteX9" fmla="*/ 6858000 w 8541327"/>
              <a:gd name="connsiteY9" fmla="*/ 228600 h 2209801"/>
              <a:gd name="connsiteX10" fmla="*/ 7315200 w 8541327"/>
              <a:gd name="connsiteY10" fmla="*/ 762000 h 2209801"/>
              <a:gd name="connsiteX11" fmla="*/ 7848600 w 8541327"/>
              <a:gd name="connsiteY11" fmla="*/ 762000 h 2209801"/>
              <a:gd name="connsiteX12" fmla="*/ 8229600 w 8541327"/>
              <a:gd name="connsiteY12" fmla="*/ 685800 h 2209801"/>
              <a:gd name="connsiteX13" fmla="*/ 8534400 w 8541327"/>
              <a:gd name="connsiteY13" fmla="*/ 685800 h 2209801"/>
              <a:gd name="connsiteX14" fmla="*/ 8541327 w 8541327"/>
              <a:gd name="connsiteY14" fmla="*/ 2147455 h 2209801"/>
              <a:gd name="connsiteX15" fmla="*/ 0 w 8541327"/>
              <a:gd name="connsiteY15" fmla="*/ 2209801 h 2209801"/>
              <a:gd name="connsiteX16" fmla="*/ 0 w 8541327"/>
              <a:gd name="connsiteY16" fmla="*/ 0 h 2209801"/>
              <a:gd name="connsiteX0" fmla="*/ 0 w 8541327"/>
              <a:gd name="connsiteY0" fmla="*/ 0 h 2209801"/>
              <a:gd name="connsiteX1" fmla="*/ 457200 w 8541327"/>
              <a:gd name="connsiteY1" fmla="*/ 0 h 2209801"/>
              <a:gd name="connsiteX2" fmla="*/ 1447800 w 8541327"/>
              <a:gd name="connsiteY2" fmla="*/ 76200 h 2209801"/>
              <a:gd name="connsiteX3" fmla="*/ 2133600 w 8541327"/>
              <a:gd name="connsiteY3" fmla="*/ 457200 h 2209801"/>
              <a:gd name="connsiteX4" fmla="*/ 2895600 w 8541327"/>
              <a:gd name="connsiteY4" fmla="*/ 533400 h 2209801"/>
              <a:gd name="connsiteX5" fmla="*/ 3581400 w 8541327"/>
              <a:gd name="connsiteY5" fmla="*/ 685800 h 2209801"/>
              <a:gd name="connsiteX6" fmla="*/ 4572000 w 8541327"/>
              <a:gd name="connsiteY6" fmla="*/ 838200 h 2209801"/>
              <a:gd name="connsiteX7" fmla="*/ 5410200 w 8541327"/>
              <a:gd name="connsiteY7" fmla="*/ 685800 h 2209801"/>
              <a:gd name="connsiteX8" fmla="*/ 6324600 w 8541327"/>
              <a:gd name="connsiteY8" fmla="*/ 609600 h 2209801"/>
              <a:gd name="connsiteX9" fmla="*/ 6858000 w 8541327"/>
              <a:gd name="connsiteY9" fmla="*/ 228600 h 2209801"/>
              <a:gd name="connsiteX10" fmla="*/ 7315200 w 8541327"/>
              <a:gd name="connsiteY10" fmla="*/ 762000 h 2209801"/>
              <a:gd name="connsiteX11" fmla="*/ 7848600 w 8541327"/>
              <a:gd name="connsiteY11" fmla="*/ 762000 h 2209801"/>
              <a:gd name="connsiteX12" fmla="*/ 8229600 w 8541327"/>
              <a:gd name="connsiteY12" fmla="*/ 685800 h 2209801"/>
              <a:gd name="connsiteX13" fmla="*/ 8534400 w 8541327"/>
              <a:gd name="connsiteY13" fmla="*/ 685800 h 2209801"/>
              <a:gd name="connsiteX14" fmla="*/ 8541327 w 8541327"/>
              <a:gd name="connsiteY14" fmla="*/ 2147455 h 2209801"/>
              <a:gd name="connsiteX15" fmla="*/ 0 w 8541327"/>
              <a:gd name="connsiteY15" fmla="*/ 2209801 h 2209801"/>
              <a:gd name="connsiteX16" fmla="*/ 0 w 8541327"/>
              <a:gd name="connsiteY16" fmla="*/ 0 h 2209801"/>
              <a:gd name="connsiteX0" fmla="*/ 0 w 8541327"/>
              <a:gd name="connsiteY0" fmla="*/ 0 h 2209801"/>
              <a:gd name="connsiteX1" fmla="*/ 457200 w 8541327"/>
              <a:gd name="connsiteY1" fmla="*/ 0 h 2209801"/>
              <a:gd name="connsiteX2" fmla="*/ 1066800 w 8541327"/>
              <a:gd name="connsiteY2" fmla="*/ 381000 h 2209801"/>
              <a:gd name="connsiteX3" fmla="*/ 2133600 w 8541327"/>
              <a:gd name="connsiteY3" fmla="*/ 457200 h 2209801"/>
              <a:gd name="connsiteX4" fmla="*/ 2895600 w 8541327"/>
              <a:gd name="connsiteY4" fmla="*/ 533400 h 2209801"/>
              <a:gd name="connsiteX5" fmla="*/ 3581400 w 8541327"/>
              <a:gd name="connsiteY5" fmla="*/ 685800 h 2209801"/>
              <a:gd name="connsiteX6" fmla="*/ 4572000 w 8541327"/>
              <a:gd name="connsiteY6" fmla="*/ 838200 h 2209801"/>
              <a:gd name="connsiteX7" fmla="*/ 5410200 w 8541327"/>
              <a:gd name="connsiteY7" fmla="*/ 685800 h 2209801"/>
              <a:gd name="connsiteX8" fmla="*/ 6324600 w 8541327"/>
              <a:gd name="connsiteY8" fmla="*/ 609600 h 2209801"/>
              <a:gd name="connsiteX9" fmla="*/ 6858000 w 8541327"/>
              <a:gd name="connsiteY9" fmla="*/ 228600 h 2209801"/>
              <a:gd name="connsiteX10" fmla="*/ 7315200 w 8541327"/>
              <a:gd name="connsiteY10" fmla="*/ 762000 h 2209801"/>
              <a:gd name="connsiteX11" fmla="*/ 7848600 w 8541327"/>
              <a:gd name="connsiteY11" fmla="*/ 762000 h 2209801"/>
              <a:gd name="connsiteX12" fmla="*/ 8229600 w 8541327"/>
              <a:gd name="connsiteY12" fmla="*/ 685800 h 2209801"/>
              <a:gd name="connsiteX13" fmla="*/ 8534400 w 8541327"/>
              <a:gd name="connsiteY13" fmla="*/ 685800 h 2209801"/>
              <a:gd name="connsiteX14" fmla="*/ 8541327 w 8541327"/>
              <a:gd name="connsiteY14" fmla="*/ 2147455 h 2209801"/>
              <a:gd name="connsiteX15" fmla="*/ 0 w 8541327"/>
              <a:gd name="connsiteY15" fmla="*/ 2209801 h 2209801"/>
              <a:gd name="connsiteX16" fmla="*/ 0 w 8541327"/>
              <a:gd name="connsiteY16" fmla="*/ 0 h 2209801"/>
              <a:gd name="connsiteX0" fmla="*/ 0 w 8541327"/>
              <a:gd name="connsiteY0" fmla="*/ 0 h 2209801"/>
              <a:gd name="connsiteX1" fmla="*/ 381000 w 8541327"/>
              <a:gd name="connsiteY1" fmla="*/ 304800 h 2209801"/>
              <a:gd name="connsiteX2" fmla="*/ 1066800 w 8541327"/>
              <a:gd name="connsiteY2" fmla="*/ 381000 h 2209801"/>
              <a:gd name="connsiteX3" fmla="*/ 2133600 w 8541327"/>
              <a:gd name="connsiteY3" fmla="*/ 457200 h 2209801"/>
              <a:gd name="connsiteX4" fmla="*/ 2895600 w 8541327"/>
              <a:gd name="connsiteY4" fmla="*/ 533400 h 2209801"/>
              <a:gd name="connsiteX5" fmla="*/ 3581400 w 8541327"/>
              <a:gd name="connsiteY5" fmla="*/ 685800 h 2209801"/>
              <a:gd name="connsiteX6" fmla="*/ 4572000 w 8541327"/>
              <a:gd name="connsiteY6" fmla="*/ 838200 h 2209801"/>
              <a:gd name="connsiteX7" fmla="*/ 5410200 w 8541327"/>
              <a:gd name="connsiteY7" fmla="*/ 685800 h 2209801"/>
              <a:gd name="connsiteX8" fmla="*/ 6324600 w 8541327"/>
              <a:gd name="connsiteY8" fmla="*/ 609600 h 2209801"/>
              <a:gd name="connsiteX9" fmla="*/ 6858000 w 8541327"/>
              <a:gd name="connsiteY9" fmla="*/ 228600 h 2209801"/>
              <a:gd name="connsiteX10" fmla="*/ 7315200 w 8541327"/>
              <a:gd name="connsiteY10" fmla="*/ 762000 h 2209801"/>
              <a:gd name="connsiteX11" fmla="*/ 7848600 w 8541327"/>
              <a:gd name="connsiteY11" fmla="*/ 762000 h 2209801"/>
              <a:gd name="connsiteX12" fmla="*/ 8229600 w 8541327"/>
              <a:gd name="connsiteY12" fmla="*/ 685800 h 2209801"/>
              <a:gd name="connsiteX13" fmla="*/ 8534400 w 8541327"/>
              <a:gd name="connsiteY13" fmla="*/ 685800 h 2209801"/>
              <a:gd name="connsiteX14" fmla="*/ 8541327 w 8541327"/>
              <a:gd name="connsiteY14" fmla="*/ 2147455 h 2209801"/>
              <a:gd name="connsiteX15" fmla="*/ 0 w 8541327"/>
              <a:gd name="connsiteY15" fmla="*/ 2209801 h 2209801"/>
              <a:gd name="connsiteX16" fmla="*/ 0 w 8541327"/>
              <a:gd name="connsiteY16" fmla="*/ 0 h 2209801"/>
              <a:gd name="connsiteX0" fmla="*/ 0 w 8541327"/>
              <a:gd name="connsiteY0" fmla="*/ 76200 h 1981201"/>
              <a:gd name="connsiteX1" fmla="*/ 381000 w 8541327"/>
              <a:gd name="connsiteY1" fmla="*/ 76200 h 1981201"/>
              <a:gd name="connsiteX2" fmla="*/ 1066800 w 8541327"/>
              <a:gd name="connsiteY2" fmla="*/ 152400 h 1981201"/>
              <a:gd name="connsiteX3" fmla="*/ 2133600 w 8541327"/>
              <a:gd name="connsiteY3" fmla="*/ 228600 h 1981201"/>
              <a:gd name="connsiteX4" fmla="*/ 2895600 w 8541327"/>
              <a:gd name="connsiteY4" fmla="*/ 304800 h 1981201"/>
              <a:gd name="connsiteX5" fmla="*/ 3581400 w 8541327"/>
              <a:gd name="connsiteY5" fmla="*/ 457200 h 1981201"/>
              <a:gd name="connsiteX6" fmla="*/ 4572000 w 8541327"/>
              <a:gd name="connsiteY6" fmla="*/ 609600 h 1981201"/>
              <a:gd name="connsiteX7" fmla="*/ 5410200 w 8541327"/>
              <a:gd name="connsiteY7" fmla="*/ 457200 h 1981201"/>
              <a:gd name="connsiteX8" fmla="*/ 6324600 w 8541327"/>
              <a:gd name="connsiteY8" fmla="*/ 381000 h 1981201"/>
              <a:gd name="connsiteX9" fmla="*/ 6858000 w 8541327"/>
              <a:gd name="connsiteY9" fmla="*/ 0 h 1981201"/>
              <a:gd name="connsiteX10" fmla="*/ 7315200 w 8541327"/>
              <a:gd name="connsiteY10" fmla="*/ 533400 h 1981201"/>
              <a:gd name="connsiteX11" fmla="*/ 7848600 w 8541327"/>
              <a:gd name="connsiteY11" fmla="*/ 533400 h 1981201"/>
              <a:gd name="connsiteX12" fmla="*/ 8229600 w 8541327"/>
              <a:gd name="connsiteY12" fmla="*/ 457200 h 1981201"/>
              <a:gd name="connsiteX13" fmla="*/ 8534400 w 8541327"/>
              <a:gd name="connsiteY13" fmla="*/ 457200 h 1981201"/>
              <a:gd name="connsiteX14" fmla="*/ 8541327 w 8541327"/>
              <a:gd name="connsiteY14" fmla="*/ 1918855 h 1981201"/>
              <a:gd name="connsiteX15" fmla="*/ 0 w 8541327"/>
              <a:gd name="connsiteY15" fmla="*/ 1981201 h 1981201"/>
              <a:gd name="connsiteX16" fmla="*/ 0 w 8541327"/>
              <a:gd name="connsiteY16" fmla="*/ 76200 h 1981201"/>
              <a:gd name="connsiteX0" fmla="*/ 0 w 8541327"/>
              <a:gd name="connsiteY0" fmla="*/ 76200 h 1981201"/>
              <a:gd name="connsiteX1" fmla="*/ 381000 w 8541327"/>
              <a:gd name="connsiteY1" fmla="*/ 76200 h 1981201"/>
              <a:gd name="connsiteX2" fmla="*/ 1066800 w 8541327"/>
              <a:gd name="connsiteY2" fmla="*/ 152400 h 1981201"/>
              <a:gd name="connsiteX3" fmla="*/ 2133600 w 8541327"/>
              <a:gd name="connsiteY3" fmla="*/ 228600 h 1981201"/>
              <a:gd name="connsiteX4" fmla="*/ 2895600 w 8541327"/>
              <a:gd name="connsiteY4" fmla="*/ 304800 h 1981201"/>
              <a:gd name="connsiteX5" fmla="*/ 3581400 w 8541327"/>
              <a:gd name="connsiteY5" fmla="*/ 457200 h 1981201"/>
              <a:gd name="connsiteX6" fmla="*/ 4572000 w 8541327"/>
              <a:gd name="connsiteY6" fmla="*/ 609600 h 1981201"/>
              <a:gd name="connsiteX7" fmla="*/ 5410200 w 8541327"/>
              <a:gd name="connsiteY7" fmla="*/ 457200 h 1981201"/>
              <a:gd name="connsiteX8" fmla="*/ 6324600 w 8541327"/>
              <a:gd name="connsiteY8" fmla="*/ 381000 h 1981201"/>
              <a:gd name="connsiteX9" fmla="*/ 6858000 w 8541327"/>
              <a:gd name="connsiteY9" fmla="*/ 0 h 1981201"/>
              <a:gd name="connsiteX10" fmla="*/ 7391400 w 8541327"/>
              <a:gd name="connsiteY10" fmla="*/ 381000 h 1981201"/>
              <a:gd name="connsiteX11" fmla="*/ 7848600 w 8541327"/>
              <a:gd name="connsiteY11" fmla="*/ 533400 h 1981201"/>
              <a:gd name="connsiteX12" fmla="*/ 8229600 w 8541327"/>
              <a:gd name="connsiteY12" fmla="*/ 457200 h 1981201"/>
              <a:gd name="connsiteX13" fmla="*/ 8534400 w 8541327"/>
              <a:gd name="connsiteY13" fmla="*/ 457200 h 1981201"/>
              <a:gd name="connsiteX14" fmla="*/ 8541327 w 8541327"/>
              <a:gd name="connsiteY14" fmla="*/ 1918855 h 1981201"/>
              <a:gd name="connsiteX15" fmla="*/ 0 w 8541327"/>
              <a:gd name="connsiteY15" fmla="*/ 1981201 h 1981201"/>
              <a:gd name="connsiteX16" fmla="*/ 0 w 8541327"/>
              <a:gd name="connsiteY16" fmla="*/ 76200 h 1981201"/>
              <a:gd name="connsiteX0" fmla="*/ 0 w 8541327"/>
              <a:gd name="connsiteY0" fmla="*/ 76200 h 1981201"/>
              <a:gd name="connsiteX1" fmla="*/ 381000 w 8541327"/>
              <a:gd name="connsiteY1" fmla="*/ 76200 h 1981201"/>
              <a:gd name="connsiteX2" fmla="*/ 1066800 w 8541327"/>
              <a:gd name="connsiteY2" fmla="*/ 152400 h 1981201"/>
              <a:gd name="connsiteX3" fmla="*/ 2133600 w 8541327"/>
              <a:gd name="connsiteY3" fmla="*/ 228600 h 1981201"/>
              <a:gd name="connsiteX4" fmla="*/ 2895600 w 8541327"/>
              <a:gd name="connsiteY4" fmla="*/ 304800 h 1981201"/>
              <a:gd name="connsiteX5" fmla="*/ 3581400 w 8541327"/>
              <a:gd name="connsiteY5" fmla="*/ 457200 h 1981201"/>
              <a:gd name="connsiteX6" fmla="*/ 4572000 w 8541327"/>
              <a:gd name="connsiteY6" fmla="*/ 609600 h 1981201"/>
              <a:gd name="connsiteX7" fmla="*/ 5410200 w 8541327"/>
              <a:gd name="connsiteY7" fmla="*/ 457200 h 1981201"/>
              <a:gd name="connsiteX8" fmla="*/ 6477000 w 8541327"/>
              <a:gd name="connsiteY8" fmla="*/ 381000 h 1981201"/>
              <a:gd name="connsiteX9" fmla="*/ 6858000 w 8541327"/>
              <a:gd name="connsiteY9" fmla="*/ 0 h 1981201"/>
              <a:gd name="connsiteX10" fmla="*/ 7391400 w 8541327"/>
              <a:gd name="connsiteY10" fmla="*/ 381000 h 1981201"/>
              <a:gd name="connsiteX11" fmla="*/ 7848600 w 8541327"/>
              <a:gd name="connsiteY11" fmla="*/ 533400 h 1981201"/>
              <a:gd name="connsiteX12" fmla="*/ 8229600 w 8541327"/>
              <a:gd name="connsiteY12" fmla="*/ 457200 h 1981201"/>
              <a:gd name="connsiteX13" fmla="*/ 8534400 w 8541327"/>
              <a:gd name="connsiteY13" fmla="*/ 457200 h 1981201"/>
              <a:gd name="connsiteX14" fmla="*/ 8541327 w 8541327"/>
              <a:gd name="connsiteY14" fmla="*/ 1918855 h 1981201"/>
              <a:gd name="connsiteX15" fmla="*/ 0 w 8541327"/>
              <a:gd name="connsiteY15" fmla="*/ 1981201 h 1981201"/>
              <a:gd name="connsiteX16" fmla="*/ 0 w 8541327"/>
              <a:gd name="connsiteY16" fmla="*/ 76200 h 1981201"/>
              <a:gd name="connsiteX0" fmla="*/ 0 w 8541327"/>
              <a:gd name="connsiteY0" fmla="*/ 76200 h 1981201"/>
              <a:gd name="connsiteX1" fmla="*/ 381000 w 8541327"/>
              <a:gd name="connsiteY1" fmla="*/ 76200 h 1981201"/>
              <a:gd name="connsiteX2" fmla="*/ 1066800 w 8541327"/>
              <a:gd name="connsiteY2" fmla="*/ 152400 h 1981201"/>
              <a:gd name="connsiteX3" fmla="*/ 2133600 w 8541327"/>
              <a:gd name="connsiteY3" fmla="*/ 228600 h 1981201"/>
              <a:gd name="connsiteX4" fmla="*/ 2895600 w 8541327"/>
              <a:gd name="connsiteY4" fmla="*/ 304800 h 1981201"/>
              <a:gd name="connsiteX5" fmla="*/ 3581400 w 8541327"/>
              <a:gd name="connsiteY5" fmla="*/ 457200 h 1981201"/>
              <a:gd name="connsiteX6" fmla="*/ 4648200 w 8541327"/>
              <a:gd name="connsiteY6" fmla="*/ 533400 h 1981201"/>
              <a:gd name="connsiteX7" fmla="*/ 5410200 w 8541327"/>
              <a:gd name="connsiteY7" fmla="*/ 457200 h 1981201"/>
              <a:gd name="connsiteX8" fmla="*/ 6477000 w 8541327"/>
              <a:gd name="connsiteY8" fmla="*/ 381000 h 1981201"/>
              <a:gd name="connsiteX9" fmla="*/ 6858000 w 8541327"/>
              <a:gd name="connsiteY9" fmla="*/ 0 h 1981201"/>
              <a:gd name="connsiteX10" fmla="*/ 7391400 w 8541327"/>
              <a:gd name="connsiteY10" fmla="*/ 381000 h 1981201"/>
              <a:gd name="connsiteX11" fmla="*/ 7848600 w 8541327"/>
              <a:gd name="connsiteY11" fmla="*/ 533400 h 1981201"/>
              <a:gd name="connsiteX12" fmla="*/ 8229600 w 8541327"/>
              <a:gd name="connsiteY12" fmla="*/ 457200 h 1981201"/>
              <a:gd name="connsiteX13" fmla="*/ 8534400 w 8541327"/>
              <a:gd name="connsiteY13" fmla="*/ 457200 h 1981201"/>
              <a:gd name="connsiteX14" fmla="*/ 8541327 w 8541327"/>
              <a:gd name="connsiteY14" fmla="*/ 1918855 h 1981201"/>
              <a:gd name="connsiteX15" fmla="*/ 0 w 8541327"/>
              <a:gd name="connsiteY15" fmla="*/ 1981201 h 1981201"/>
              <a:gd name="connsiteX16" fmla="*/ 0 w 8541327"/>
              <a:gd name="connsiteY16" fmla="*/ 76200 h 1981201"/>
              <a:gd name="connsiteX0" fmla="*/ 0 w 8541327"/>
              <a:gd name="connsiteY0" fmla="*/ 76200 h 1981201"/>
              <a:gd name="connsiteX1" fmla="*/ 381000 w 8541327"/>
              <a:gd name="connsiteY1" fmla="*/ 76200 h 1981201"/>
              <a:gd name="connsiteX2" fmla="*/ 1066800 w 8541327"/>
              <a:gd name="connsiteY2" fmla="*/ 152400 h 1981201"/>
              <a:gd name="connsiteX3" fmla="*/ 2133600 w 8541327"/>
              <a:gd name="connsiteY3" fmla="*/ 228600 h 1981201"/>
              <a:gd name="connsiteX4" fmla="*/ 2895600 w 8541327"/>
              <a:gd name="connsiteY4" fmla="*/ 304800 h 1981201"/>
              <a:gd name="connsiteX5" fmla="*/ 3581400 w 8541327"/>
              <a:gd name="connsiteY5" fmla="*/ 457200 h 1981201"/>
              <a:gd name="connsiteX6" fmla="*/ 4648200 w 8541327"/>
              <a:gd name="connsiteY6" fmla="*/ 533400 h 1981201"/>
              <a:gd name="connsiteX7" fmla="*/ 5410200 w 8541327"/>
              <a:gd name="connsiteY7" fmla="*/ 457200 h 1981201"/>
              <a:gd name="connsiteX8" fmla="*/ 6324600 w 8541327"/>
              <a:gd name="connsiteY8" fmla="*/ 76200 h 1981201"/>
              <a:gd name="connsiteX9" fmla="*/ 6858000 w 8541327"/>
              <a:gd name="connsiteY9" fmla="*/ 0 h 1981201"/>
              <a:gd name="connsiteX10" fmla="*/ 7391400 w 8541327"/>
              <a:gd name="connsiteY10" fmla="*/ 381000 h 1981201"/>
              <a:gd name="connsiteX11" fmla="*/ 7848600 w 8541327"/>
              <a:gd name="connsiteY11" fmla="*/ 533400 h 1981201"/>
              <a:gd name="connsiteX12" fmla="*/ 8229600 w 8541327"/>
              <a:gd name="connsiteY12" fmla="*/ 457200 h 1981201"/>
              <a:gd name="connsiteX13" fmla="*/ 8534400 w 8541327"/>
              <a:gd name="connsiteY13" fmla="*/ 457200 h 1981201"/>
              <a:gd name="connsiteX14" fmla="*/ 8541327 w 8541327"/>
              <a:gd name="connsiteY14" fmla="*/ 1918855 h 1981201"/>
              <a:gd name="connsiteX15" fmla="*/ 0 w 8541327"/>
              <a:gd name="connsiteY15" fmla="*/ 1981201 h 1981201"/>
              <a:gd name="connsiteX16" fmla="*/ 0 w 8541327"/>
              <a:gd name="connsiteY16" fmla="*/ 76200 h 1981201"/>
              <a:gd name="connsiteX0" fmla="*/ 0 w 8541327"/>
              <a:gd name="connsiteY0" fmla="*/ 0 h 1905001"/>
              <a:gd name="connsiteX1" fmla="*/ 381000 w 8541327"/>
              <a:gd name="connsiteY1" fmla="*/ 0 h 1905001"/>
              <a:gd name="connsiteX2" fmla="*/ 1066800 w 8541327"/>
              <a:gd name="connsiteY2" fmla="*/ 76200 h 1905001"/>
              <a:gd name="connsiteX3" fmla="*/ 2133600 w 8541327"/>
              <a:gd name="connsiteY3" fmla="*/ 152400 h 1905001"/>
              <a:gd name="connsiteX4" fmla="*/ 2895600 w 8541327"/>
              <a:gd name="connsiteY4" fmla="*/ 228600 h 1905001"/>
              <a:gd name="connsiteX5" fmla="*/ 3581400 w 8541327"/>
              <a:gd name="connsiteY5" fmla="*/ 381000 h 1905001"/>
              <a:gd name="connsiteX6" fmla="*/ 4648200 w 8541327"/>
              <a:gd name="connsiteY6" fmla="*/ 457200 h 1905001"/>
              <a:gd name="connsiteX7" fmla="*/ 5410200 w 8541327"/>
              <a:gd name="connsiteY7" fmla="*/ 381000 h 1905001"/>
              <a:gd name="connsiteX8" fmla="*/ 6324600 w 8541327"/>
              <a:gd name="connsiteY8" fmla="*/ 0 h 1905001"/>
              <a:gd name="connsiteX9" fmla="*/ 6705600 w 8541327"/>
              <a:gd name="connsiteY9" fmla="*/ 76200 h 1905001"/>
              <a:gd name="connsiteX10" fmla="*/ 7391400 w 8541327"/>
              <a:gd name="connsiteY10" fmla="*/ 304800 h 1905001"/>
              <a:gd name="connsiteX11" fmla="*/ 7848600 w 8541327"/>
              <a:gd name="connsiteY11" fmla="*/ 457200 h 1905001"/>
              <a:gd name="connsiteX12" fmla="*/ 8229600 w 8541327"/>
              <a:gd name="connsiteY12" fmla="*/ 381000 h 1905001"/>
              <a:gd name="connsiteX13" fmla="*/ 8534400 w 8541327"/>
              <a:gd name="connsiteY13" fmla="*/ 381000 h 1905001"/>
              <a:gd name="connsiteX14" fmla="*/ 8541327 w 8541327"/>
              <a:gd name="connsiteY14" fmla="*/ 1842655 h 1905001"/>
              <a:gd name="connsiteX15" fmla="*/ 0 w 8541327"/>
              <a:gd name="connsiteY15" fmla="*/ 1905001 h 1905001"/>
              <a:gd name="connsiteX16" fmla="*/ 0 w 8541327"/>
              <a:gd name="connsiteY16" fmla="*/ 0 h 1905001"/>
              <a:gd name="connsiteX0" fmla="*/ 0 w 8541327"/>
              <a:gd name="connsiteY0" fmla="*/ 0 h 1905001"/>
              <a:gd name="connsiteX1" fmla="*/ 381000 w 8541327"/>
              <a:gd name="connsiteY1" fmla="*/ 0 h 1905001"/>
              <a:gd name="connsiteX2" fmla="*/ 1066800 w 8541327"/>
              <a:gd name="connsiteY2" fmla="*/ 76200 h 1905001"/>
              <a:gd name="connsiteX3" fmla="*/ 2133600 w 8541327"/>
              <a:gd name="connsiteY3" fmla="*/ 152400 h 1905001"/>
              <a:gd name="connsiteX4" fmla="*/ 2895600 w 8541327"/>
              <a:gd name="connsiteY4" fmla="*/ 228600 h 1905001"/>
              <a:gd name="connsiteX5" fmla="*/ 3581400 w 8541327"/>
              <a:gd name="connsiteY5" fmla="*/ 381000 h 1905001"/>
              <a:gd name="connsiteX6" fmla="*/ 4648200 w 8541327"/>
              <a:gd name="connsiteY6" fmla="*/ 457200 h 1905001"/>
              <a:gd name="connsiteX7" fmla="*/ 5410200 w 8541327"/>
              <a:gd name="connsiteY7" fmla="*/ 381000 h 1905001"/>
              <a:gd name="connsiteX8" fmla="*/ 6477000 w 8541327"/>
              <a:gd name="connsiteY8" fmla="*/ 76200 h 1905001"/>
              <a:gd name="connsiteX9" fmla="*/ 6705600 w 8541327"/>
              <a:gd name="connsiteY9" fmla="*/ 76200 h 1905001"/>
              <a:gd name="connsiteX10" fmla="*/ 7391400 w 8541327"/>
              <a:gd name="connsiteY10" fmla="*/ 304800 h 1905001"/>
              <a:gd name="connsiteX11" fmla="*/ 7848600 w 8541327"/>
              <a:gd name="connsiteY11" fmla="*/ 457200 h 1905001"/>
              <a:gd name="connsiteX12" fmla="*/ 8229600 w 8541327"/>
              <a:gd name="connsiteY12" fmla="*/ 381000 h 1905001"/>
              <a:gd name="connsiteX13" fmla="*/ 8534400 w 8541327"/>
              <a:gd name="connsiteY13" fmla="*/ 381000 h 1905001"/>
              <a:gd name="connsiteX14" fmla="*/ 8541327 w 8541327"/>
              <a:gd name="connsiteY14" fmla="*/ 1842655 h 1905001"/>
              <a:gd name="connsiteX15" fmla="*/ 0 w 8541327"/>
              <a:gd name="connsiteY15" fmla="*/ 1905001 h 1905001"/>
              <a:gd name="connsiteX16" fmla="*/ 0 w 8541327"/>
              <a:gd name="connsiteY16" fmla="*/ 0 h 1905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541327" h="1905001">
                <a:moveTo>
                  <a:pt x="0" y="0"/>
                </a:moveTo>
                <a:lnTo>
                  <a:pt x="381000" y="0"/>
                </a:lnTo>
                <a:lnTo>
                  <a:pt x="1066800" y="76200"/>
                </a:lnTo>
                <a:lnTo>
                  <a:pt x="2133600" y="152400"/>
                </a:lnTo>
                <a:lnTo>
                  <a:pt x="2895600" y="228600"/>
                </a:lnTo>
                <a:lnTo>
                  <a:pt x="3581400" y="381000"/>
                </a:lnTo>
                <a:lnTo>
                  <a:pt x="4648200" y="457200"/>
                </a:lnTo>
                <a:lnTo>
                  <a:pt x="5410200" y="381000"/>
                </a:lnTo>
                <a:lnTo>
                  <a:pt x="6477000" y="76200"/>
                </a:lnTo>
                <a:lnTo>
                  <a:pt x="6705600" y="76200"/>
                </a:lnTo>
                <a:lnTo>
                  <a:pt x="7391400" y="304800"/>
                </a:lnTo>
                <a:lnTo>
                  <a:pt x="7848600" y="457200"/>
                </a:lnTo>
                <a:cubicBezTo>
                  <a:pt x="7950200" y="279400"/>
                  <a:pt x="8115300" y="393700"/>
                  <a:pt x="8229600" y="381000"/>
                </a:cubicBezTo>
                <a:cubicBezTo>
                  <a:pt x="8343900" y="368300"/>
                  <a:pt x="8407400" y="381000"/>
                  <a:pt x="8534400" y="381000"/>
                </a:cubicBezTo>
                <a:lnTo>
                  <a:pt x="8541327" y="1842655"/>
                </a:lnTo>
                <a:lnTo>
                  <a:pt x="0" y="1905001"/>
                </a:lnTo>
                <a:lnTo>
                  <a:pt x="0" y="0"/>
                </a:lnTo>
                <a:close/>
              </a:path>
            </a:pathLst>
          </a:custGeom>
          <a:solidFill>
            <a:schemeClr val="accent1">
              <a:alpha val="52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8" name="Straight Arrow Connector 7"/>
          <p:cNvCxnSpPr/>
          <p:nvPr/>
        </p:nvCxnSpPr>
        <p:spPr>
          <a:xfrm>
            <a:off x="8458200" y="4572000"/>
            <a:ext cx="304800" cy="5334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657600" y="2362200"/>
            <a:ext cx="304800" cy="304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334000" y="5257800"/>
            <a:ext cx="1143000" cy="1524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286000" y="5029200"/>
            <a:ext cx="1219200" cy="2286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220200" y="5257800"/>
            <a:ext cx="914400" cy="1524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8305800" y="4572000"/>
            <a:ext cx="7620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Freeform 22"/>
          <p:cNvSpPr/>
          <p:nvPr/>
        </p:nvSpPr>
        <p:spPr>
          <a:xfrm>
            <a:off x="1765882" y="1371599"/>
            <a:ext cx="1920471" cy="1107130"/>
          </a:xfrm>
          <a:custGeom>
            <a:avLst/>
            <a:gdLst>
              <a:gd name="connsiteX0" fmla="*/ 0 w 8645236"/>
              <a:gd name="connsiteY0" fmla="*/ 0 h 5029200"/>
              <a:gd name="connsiteX1" fmla="*/ 498763 w 8645236"/>
              <a:gd name="connsiteY1" fmla="*/ 62345 h 5029200"/>
              <a:gd name="connsiteX2" fmla="*/ 976745 w 8645236"/>
              <a:gd name="connsiteY2" fmla="*/ 207818 h 5029200"/>
              <a:gd name="connsiteX3" fmla="*/ 1371600 w 8645236"/>
              <a:gd name="connsiteY3" fmla="*/ 519545 h 5029200"/>
              <a:gd name="connsiteX4" fmla="*/ 1537854 w 8645236"/>
              <a:gd name="connsiteY4" fmla="*/ 665018 h 5029200"/>
              <a:gd name="connsiteX5" fmla="*/ 1808018 w 8645236"/>
              <a:gd name="connsiteY5" fmla="*/ 976745 h 5029200"/>
              <a:gd name="connsiteX6" fmla="*/ 1974272 w 8645236"/>
              <a:gd name="connsiteY6" fmla="*/ 1101436 h 5029200"/>
              <a:gd name="connsiteX7" fmla="*/ 2244436 w 8645236"/>
              <a:gd name="connsiteY7" fmla="*/ 1517073 h 5029200"/>
              <a:gd name="connsiteX8" fmla="*/ 2722418 w 8645236"/>
              <a:gd name="connsiteY8" fmla="*/ 2057400 h 5029200"/>
              <a:gd name="connsiteX9" fmla="*/ 3013363 w 8645236"/>
              <a:gd name="connsiteY9" fmla="*/ 2286000 h 5029200"/>
              <a:gd name="connsiteX10" fmla="*/ 3387436 w 8645236"/>
              <a:gd name="connsiteY10" fmla="*/ 2452254 h 5029200"/>
              <a:gd name="connsiteX11" fmla="*/ 3990109 w 8645236"/>
              <a:gd name="connsiteY11" fmla="*/ 2556163 h 5029200"/>
              <a:gd name="connsiteX12" fmla="*/ 4384963 w 8645236"/>
              <a:gd name="connsiteY12" fmla="*/ 2556163 h 5029200"/>
              <a:gd name="connsiteX13" fmla="*/ 5049981 w 8645236"/>
              <a:gd name="connsiteY13" fmla="*/ 2556163 h 5029200"/>
              <a:gd name="connsiteX14" fmla="*/ 5673436 w 8645236"/>
              <a:gd name="connsiteY14" fmla="*/ 2660073 h 5029200"/>
              <a:gd name="connsiteX15" fmla="*/ 6380018 w 8645236"/>
              <a:gd name="connsiteY15" fmla="*/ 2888673 h 5029200"/>
              <a:gd name="connsiteX16" fmla="*/ 6858000 w 8645236"/>
              <a:gd name="connsiteY16" fmla="*/ 2847109 h 5029200"/>
              <a:gd name="connsiteX17" fmla="*/ 7273636 w 8645236"/>
              <a:gd name="connsiteY17" fmla="*/ 2743200 h 5029200"/>
              <a:gd name="connsiteX18" fmla="*/ 7876309 w 8645236"/>
              <a:gd name="connsiteY18" fmla="*/ 2784763 h 5029200"/>
              <a:gd name="connsiteX19" fmla="*/ 8250381 w 8645236"/>
              <a:gd name="connsiteY19" fmla="*/ 2847109 h 5029200"/>
              <a:gd name="connsiteX20" fmla="*/ 8624454 w 8645236"/>
              <a:gd name="connsiteY20" fmla="*/ 2847109 h 5029200"/>
              <a:gd name="connsiteX21" fmla="*/ 8645236 w 8645236"/>
              <a:gd name="connsiteY21" fmla="*/ 4966854 h 5029200"/>
              <a:gd name="connsiteX22" fmla="*/ 103909 w 8645236"/>
              <a:gd name="connsiteY22" fmla="*/ 5029200 h 5029200"/>
              <a:gd name="connsiteX23" fmla="*/ 103909 w 8645236"/>
              <a:gd name="connsiteY23" fmla="*/ 83127 h 5029200"/>
              <a:gd name="connsiteX24" fmla="*/ 103909 w 8645236"/>
              <a:gd name="connsiteY24" fmla="*/ 83127 h 5029200"/>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754091 w 8541327"/>
              <a:gd name="connsiteY16" fmla="*/ 2867891 h 5049982"/>
              <a:gd name="connsiteX17" fmla="*/ 7169727 w 8541327"/>
              <a:gd name="connsiteY17" fmla="*/ 2763982 h 5049982"/>
              <a:gd name="connsiteX18" fmla="*/ 7772400 w 8541327"/>
              <a:gd name="connsiteY18" fmla="*/ 2805545 h 5049982"/>
              <a:gd name="connsiteX19" fmla="*/ 8146472 w 8541327"/>
              <a:gd name="connsiteY19" fmla="*/ 2867891 h 5049982"/>
              <a:gd name="connsiteX20" fmla="*/ 8520545 w 8541327"/>
              <a:gd name="connsiteY20" fmla="*/ 2867891 h 5049982"/>
              <a:gd name="connsiteX21" fmla="*/ 8541327 w 8541327"/>
              <a:gd name="connsiteY21" fmla="*/ 4987636 h 5049982"/>
              <a:gd name="connsiteX22" fmla="*/ 0 w 8541327"/>
              <a:gd name="connsiteY22" fmla="*/ 5049982 h 5049982"/>
              <a:gd name="connsiteX23" fmla="*/ 0 w 8541327"/>
              <a:gd name="connsiteY23" fmla="*/ 103909 h 5049982"/>
              <a:gd name="connsiteX24" fmla="*/ 0 w 8541327"/>
              <a:gd name="connsiteY24" fmla="*/ 103909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754091 w 8541327"/>
              <a:gd name="connsiteY16" fmla="*/ 2867891 h 5049982"/>
              <a:gd name="connsiteX17" fmla="*/ 7169727 w 8541327"/>
              <a:gd name="connsiteY17" fmla="*/ 2763982 h 5049982"/>
              <a:gd name="connsiteX18" fmla="*/ 7772400 w 8541327"/>
              <a:gd name="connsiteY18" fmla="*/ 2805545 h 5049982"/>
              <a:gd name="connsiteX19" fmla="*/ 8146472 w 8541327"/>
              <a:gd name="connsiteY19" fmla="*/ 2867891 h 5049982"/>
              <a:gd name="connsiteX20" fmla="*/ 8520545 w 8541327"/>
              <a:gd name="connsiteY20" fmla="*/ 2867891 h 5049982"/>
              <a:gd name="connsiteX21" fmla="*/ 8541327 w 8541327"/>
              <a:gd name="connsiteY21" fmla="*/ 4987636 h 5049982"/>
              <a:gd name="connsiteX22" fmla="*/ 0 w 8541327"/>
              <a:gd name="connsiteY22" fmla="*/ 5049982 h 5049982"/>
              <a:gd name="connsiteX23" fmla="*/ 0 w 8541327"/>
              <a:gd name="connsiteY23" fmla="*/ 103909 h 5049982"/>
              <a:gd name="connsiteX24" fmla="*/ 0 w 8541327"/>
              <a:gd name="connsiteY24" fmla="*/ 103909 h 5049982"/>
              <a:gd name="connsiteX25" fmla="*/ 6927 w 8541327"/>
              <a:gd name="connsiteY25" fmla="*/ 0 h 5049982"/>
              <a:gd name="connsiteX0" fmla="*/ 69844 w 8604244"/>
              <a:gd name="connsiteY0" fmla="*/ 0 h 5049982"/>
              <a:gd name="connsiteX1" fmla="*/ 457771 w 8604244"/>
              <a:gd name="connsiteY1" fmla="*/ 83127 h 5049982"/>
              <a:gd name="connsiteX2" fmla="*/ 935753 w 8604244"/>
              <a:gd name="connsiteY2" fmla="*/ 228600 h 5049982"/>
              <a:gd name="connsiteX3" fmla="*/ 1330608 w 8604244"/>
              <a:gd name="connsiteY3" fmla="*/ 540327 h 5049982"/>
              <a:gd name="connsiteX4" fmla="*/ 1496862 w 8604244"/>
              <a:gd name="connsiteY4" fmla="*/ 685800 h 5049982"/>
              <a:gd name="connsiteX5" fmla="*/ 1767026 w 8604244"/>
              <a:gd name="connsiteY5" fmla="*/ 997527 h 5049982"/>
              <a:gd name="connsiteX6" fmla="*/ 62917 w 8604244"/>
              <a:gd name="connsiteY6" fmla="*/ 990600 h 5049982"/>
              <a:gd name="connsiteX7" fmla="*/ 2203444 w 8604244"/>
              <a:gd name="connsiteY7" fmla="*/ 1537855 h 5049982"/>
              <a:gd name="connsiteX8" fmla="*/ 2681426 w 8604244"/>
              <a:gd name="connsiteY8" fmla="*/ 2078182 h 5049982"/>
              <a:gd name="connsiteX9" fmla="*/ 2972371 w 8604244"/>
              <a:gd name="connsiteY9" fmla="*/ 2306782 h 5049982"/>
              <a:gd name="connsiteX10" fmla="*/ 3346444 w 8604244"/>
              <a:gd name="connsiteY10" fmla="*/ 2473036 h 5049982"/>
              <a:gd name="connsiteX11" fmla="*/ 3949117 w 8604244"/>
              <a:gd name="connsiteY11" fmla="*/ 2576945 h 5049982"/>
              <a:gd name="connsiteX12" fmla="*/ 4343971 w 8604244"/>
              <a:gd name="connsiteY12" fmla="*/ 2576945 h 5049982"/>
              <a:gd name="connsiteX13" fmla="*/ 5008989 w 8604244"/>
              <a:gd name="connsiteY13" fmla="*/ 2576945 h 5049982"/>
              <a:gd name="connsiteX14" fmla="*/ 5632444 w 8604244"/>
              <a:gd name="connsiteY14" fmla="*/ 2680855 h 5049982"/>
              <a:gd name="connsiteX15" fmla="*/ 6339026 w 8604244"/>
              <a:gd name="connsiteY15" fmla="*/ 2909455 h 5049982"/>
              <a:gd name="connsiteX16" fmla="*/ 6817008 w 8604244"/>
              <a:gd name="connsiteY16" fmla="*/ 2867891 h 5049982"/>
              <a:gd name="connsiteX17" fmla="*/ 7232644 w 8604244"/>
              <a:gd name="connsiteY17" fmla="*/ 2763982 h 5049982"/>
              <a:gd name="connsiteX18" fmla="*/ 7835317 w 8604244"/>
              <a:gd name="connsiteY18" fmla="*/ 2805545 h 5049982"/>
              <a:gd name="connsiteX19" fmla="*/ 8209389 w 8604244"/>
              <a:gd name="connsiteY19" fmla="*/ 2867891 h 5049982"/>
              <a:gd name="connsiteX20" fmla="*/ 8583462 w 8604244"/>
              <a:gd name="connsiteY20" fmla="*/ 2867891 h 5049982"/>
              <a:gd name="connsiteX21" fmla="*/ 8604244 w 8604244"/>
              <a:gd name="connsiteY21" fmla="*/ 4987636 h 5049982"/>
              <a:gd name="connsiteX22" fmla="*/ 62917 w 8604244"/>
              <a:gd name="connsiteY22" fmla="*/ 5049982 h 5049982"/>
              <a:gd name="connsiteX23" fmla="*/ 62917 w 8604244"/>
              <a:gd name="connsiteY23" fmla="*/ 103909 h 5049982"/>
              <a:gd name="connsiteX24" fmla="*/ 62917 w 8604244"/>
              <a:gd name="connsiteY24" fmla="*/ 103909 h 5049982"/>
              <a:gd name="connsiteX25" fmla="*/ 69844 w 8604244"/>
              <a:gd name="connsiteY25" fmla="*/ 0 h 5049982"/>
              <a:gd name="connsiteX0" fmla="*/ 69844 w 8604244"/>
              <a:gd name="connsiteY0" fmla="*/ 0 h 5049982"/>
              <a:gd name="connsiteX1" fmla="*/ 457771 w 8604244"/>
              <a:gd name="connsiteY1" fmla="*/ 83127 h 5049982"/>
              <a:gd name="connsiteX2" fmla="*/ 935753 w 8604244"/>
              <a:gd name="connsiteY2" fmla="*/ 228600 h 5049982"/>
              <a:gd name="connsiteX3" fmla="*/ 1330608 w 8604244"/>
              <a:gd name="connsiteY3" fmla="*/ 540327 h 5049982"/>
              <a:gd name="connsiteX4" fmla="*/ 1496862 w 8604244"/>
              <a:gd name="connsiteY4" fmla="*/ 685800 h 5049982"/>
              <a:gd name="connsiteX5" fmla="*/ 1767026 w 8604244"/>
              <a:gd name="connsiteY5" fmla="*/ 997527 h 5049982"/>
              <a:gd name="connsiteX6" fmla="*/ 62917 w 8604244"/>
              <a:gd name="connsiteY6" fmla="*/ 990600 h 5049982"/>
              <a:gd name="connsiteX7" fmla="*/ 2681426 w 8604244"/>
              <a:gd name="connsiteY7" fmla="*/ 2078182 h 5049982"/>
              <a:gd name="connsiteX8" fmla="*/ 2972371 w 8604244"/>
              <a:gd name="connsiteY8" fmla="*/ 2306782 h 5049982"/>
              <a:gd name="connsiteX9" fmla="*/ 3346444 w 8604244"/>
              <a:gd name="connsiteY9" fmla="*/ 2473036 h 5049982"/>
              <a:gd name="connsiteX10" fmla="*/ 3949117 w 8604244"/>
              <a:gd name="connsiteY10" fmla="*/ 2576945 h 5049982"/>
              <a:gd name="connsiteX11" fmla="*/ 4343971 w 8604244"/>
              <a:gd name="connsiteY11" fmla="*/ 2576945 h 5049982"/>
              <a:gd name="connsiteX12" fmla="*/ 5008989 w 8604244"/>
              <a:gd name="connsiteY12" fmla="*/ 2576945 h 5049982"/>
              <a:gd name="connsiteX13" fmla="*/ 5632444 w 8604244"/>
              <a:gd name="connsiteY13" fmla="*/ 2680855 h 5049982"/>
              <a:gd name="connsiteX14" fmla="*/ 6339026 w 8604244"/>
              <a:gd name="connsiteY14" fmla="*/ 2909455 h 5049982"/>
              <a:gd name="connsiteX15" fmla="*/ 6817008 w 8604244"/>
              <a:gd name="connsiteY15" fmla="*/ 2867891 h 5049982"/>
              <a:gd name="connsiteX16" fmla="*/ 7232644 w 8604244"/>
              <a:gd name="connsiteY16" fmla="*/ 2763982 h 5049982"/>
              <a:gd name="connsiteX17" fmla="*/ 7835317 w 8604244"/>
              <a:gd name="connsiteY17" fmla="*/ 2805545 h 5049982"/>
              <a:gd name="connsiteX18" fmla="*/ 8209389 w 8604244"/>
              <a:gd name="connsiteY18" fmla="*/ 2867891 h 5049982"/>
              <a:gd name="connsiteX19" fmla="*/ 8583462 w 8604244"/>
              <a:gd name="connsiteY19" fmla="*/ 2867891 h 5049982"/>
              <a:gd name="connsiteX20" fmla="*/ 8604244 w 8604244"/>
              <a:gd name="connsiteY20" fmla="*/ 4987636 h 5049982"/>
              <a:gd name="connsiteX21" fmla="*/ 62917 w 8604244"/>
              <a:gd name="connsiteY21" fmla="*/ 5049982 h 5049982"/>
              <a:gd name="connsiteX22" fmla="*/ 62917 w 8604244"/>
              <a:gd name="connsiteY22" fmla="*/ 103909 h 5049982"/>
              <a:gd name="connsiteX23" fmla="*/ 62917 w 8604244"/>
              <a:gd name="connsiteY23" fmla="*/ 103909 h 5049982"/>
              <a:gd name="connsiteX24" fmla="*/ 69844 w 8604244"/>
              <a:gd name="connsiteY24" fmla="*/ 0 h 5049982"/>
              <a:gd name="connsiteX0" fmla="*/ 69844 w 8604244"/>
              <a:gd name="connsiteY0" fmla="*/ 0 h 5049982"/>
              <a:gd name="connsiteX1" fmla="*/ 457771 w 8604244"/>
              <a:gd name="connsiteY1" fmla="*/ 83127 h 5049982"/>
              <a:gd name="connsiteX2" fmla="*/ 935753 w 8604244"/>
              <a:gd name="connsiteY2" fmla="*/ 228600 h 5049982"/>
              <a:gd name="connsiteX3" fmla="*/ 1330608 w 8604244"/>
              <a:gd name="connsiteY3" fmla="*/ 540327 h 5049982"/>
              <a:gd name="connsiteX4" fmla="*/ 1496862 w 8604244"/>
              <a:gd name="connsiteY4" fmla="*/ 685800 h 5049982"/>
              <a:gd name="connsiteX5" fmla="*/ 1767026 w 8604244"/>
              <a:gd name="connsiteY5" fmla="*/ 997527 h 5049982"/>
              <a:gd name="connsiteX6" fmla="*/ 62917 w 8604244"/>
              <a:gd name="connsiteY6" fmla="*/ 990600 h 5049982"/>
              <a:gd name="connsiteX7" fmla="*/ 2972371 w 8604244"/>
              <a:gd name="connsiteY7" fmla="*/ 2306782 h 5049982"/>
              <a:gd name="connsiteX8" fmla="*/ 3346444 w 8604244"/>
              <a:gd name="connsiteY8" fmla="*/ 2473036 h 5049982"/>
              <a:gd name="connsiteX9" fmla="*/ 3949117 w 8604244"/>
              <a:gd name="connsiteY9" fmla="*/ 2576945 h 5049982"/>
              <a:gd name="connsiteX10" fmla="*/ 4343971 w 8604244"/>
              <a:gd name="connsiteY10" fmla="*/ 2576945 h 5049982"/>
              <a:gd name="connsiteX11" fmla="*/ 5008989 w 8604244"/>
              <a:gd name="connsiteY11" fmla="*/ 2576945 h 5049982"/>
              <a:gd name="connsiteX12" fmla="*/ 5632444 w 8604244"/>
              <a:gd name="connsiteY12" fmla="*/ 2680855 h 5049982"/>
              <a:gd name="connsiteX13" fmla="*/ 6339026 w 8604244"/>
              <a:gd name="connsiteY13" fmla="*/ 2909455 h 5049982"/>
              <a:gd name="connsiteX14" fmla="*/ 6817008 w 8604244"/>
              <a:gd name="connsiteY14" fmla="*/ 2867891 h 5049982"/>
              <a:gd name="connsiteX15" fmla="*/ 7232644 w 8604244"/>
              <a:gd name="connsiteY15" fmla="*/ 2763982 h 5049982"/>
              <a:gd name="connsiteX16" fmla="*/ 7835317 w 8604244"/>
              <a:gd name="connsiteY16" fmla="*/ 2805545 h 5049982"/>
              <a:gd name="connsiteX17" fmla="*/ 8209389 w 8604244"/>
              <a:gd name="connsiteY17" fmla="*/ 2867891 h 5049982"/>
              <a:gd name="connsiteX18" fmla="*/ 8583462 w 8604244"/>
              <a:gd name="connsiteY18" fmla="*/ 2867891 h 5049982"/>
              <a:gd name="connsiteX19" fmla="*/ 8604244 w 8604244"/>
              <a:gd name="connsiteY19" fmla="*/ 4987636 h 5049982"/>
              <a:gd name="connsiteX20" fmla="*/ 62917 w 8604244"/>
              <a:gd name="connsiteY20" fmla="*/ 5049982 h 5049982"/>
              <a:gd name="connsiteX21" fmla="*/ 62917 w 8604244"/>
              <a:gd name="connsiteY21" fmla="*/ 103909 h 5049982"/>
              <a:gd name="connsiteX22" fmla="*/ 62917 w 8604244"/>
              <a:gd name="connsiteY22" fmla="*/ 103909 h 5049982"/>
              <a:gd name="connsiteX23" fmla="*/ 69844 w 8604244"/>
              <a:gd name="connsiteY23" fmla="*/ 0 h 5049982"/>
              <a:gd name="connsiteX0" fmla="*/ 69844 w 8604244"/>
              <a:gd name="connsiteY0" fmla="*/ 0 h 5049982"/>
              <a:gd name="connsiteX1" fmla="*/ 457771 w 8604244"/>
              <a:gd name="connsiteY1" fmla="*/ 83127 h 5049982"/>
              <a:gd name="connsiteX2" fmla="*/ 935753 w 8604244"/>
              <a:gd name="connsiteY2" fmla="*/ 228600 h 5049982"/>
              <a:gd name="connsiteX3" fmla="*/ 1330608 w 8604244"/>
              <a:gd name="connsiteY3" fmla="*/ 540327 h 5049982"/>
              <a:gd name="connsiteX4" fmla="*/ 1496862 w 8604244"/>
              <a:gd name="connsiteY4" fmla="*/ 685800 h 5049982"/>
              <a:gd name="connsiteX5" fmla="*/ 1767026 w 8604244"/>
              <a:gd name="connsiteY5" fmla="*/ 997527 h 5049982"/>
              <a:gd name="connsiteX6" fmla="*/ 62917 w 8604244"/>
              <a:gd name="connsiteY6" fmla="*/ 990600 h 5049982"/>
              <a:gd name="connsiteX7" fmla="*/ 3346444 w 8604244"/>
              <a:gd name="connsiteY7" fmla="*/ 2473036 h 5049982"/>
              <a:gd name="connsiteX8" fmla="*/ 3949117 w 8604244"/>
              <a:gd name="connsiteY8" fmla="*/ 2576945 h 5049982"/>
              <a:gd name="connsiteX9" fmla="*/ 4343971 w 8604244"/>
              <a:gd name="connsiteY9" fmla="*/ 2576945 h 5049982"/>
              <a:gd name="connsiteX10" fmla="*/ 5008989 w 8604244"/>
              <a:gd name="connsiteY10" fmla="*/ 2576945 h 5049982"/>
              <a:gd name="connsiteX11" fmla="*/ 5632444 w 8604244"/>
              <a:gd name="connsiteY11" fmla="*/ 2680855 h 5049982"/>
              <a:gd name="connsiteX12" fmla="*/ 6339026 w 8604244"/>
              <a:gd name="connsiteY12" fmla="*/ 2909455 h 5049982"/>
              <a:gd name="connsiteX13" fmla="*/ 6817008 w 8604244"/>
              <a:gd name="connsiteY13" fmla="*/ 2867891 h 5049982"/>
              <a:gd name="connsiteX14" fmla="*/ 7232644 w 8604244"/>
              <a:gd name="connsiteY14" fmla="*/ 2763982 h 5049982"/>
              <a:gd name="connsiteX15" fmla="*/ 7835317 w 8604244"/>
              <a:gd name="connsiteY15" fmla="*/ 2805545 h 5049982"/>
              <a:gd name="connsiteX16" fmla="*/ 8209389 w 8604244"/>
              <a:gd name="connsiteY16" fmla="*/ 2867891 h 5049982"/>
              <a:gd name="connsiteX17" fmla="*/ 8583462 w 8604244"/>
              <a:gd name="connsiteY17" fmla="*/ 2867891 h 5049982"/>
              <a:gd name="connsiteX18" fmla="*/ 8604244 w 8604244"/>
              <a:gd name="connsiteY18" fmla="*/ 4987636 h 5049982"/>
              <a:gd name="connsiteX19" fmla="*/ 62917 w 8604244"/>
              <a:gd name="connsiteY19" fmla="*/ 5049982 h 5049982"/>
              <a:gd name="connsiteX20" fmla="*/ 62917 w 8604244"/>
              <a:gd name="connsiteY20" fmla="*/ 103909 h 5049982"/>
              <a:gd name="connsiteX21" fmla="*/ 62917 w 8604244"/>
              <a:gd name="connsiteY21" fmla="*/ 103909 h 5049982"/>
              <a:gd name="connsiteX22" fmla="*/ 69844 w 8604244"/>
              <a:gd name="connsiteY22" fmla="*/ 0 h 5049982"/>
              <a:gd name="connsiteX0" fmla="*/ 69844 w 8604244"/>
              <a:gd name="connsiteY0" fmla="*/ 0 h 5049982"/>
              <a:gd name="connsiteX1" fmla="*/ 457771 w 8604244"/>
              <a:gd name="connsiteY1" fmla="*/ 83127 h 5049982"/>
              <a:gd name="connsiteX2" fmla="*/ 935753 w 8604244"/>
              <a:gd name="connsiteY2" fmla="*/ 228600 h 5049982"/>
              <a:gd name="connsiteX3" fmla="*/ 1330608 w 8604244"/>
              <a:gd name="connsiteY3" fmla="*/ 540327 h 5049982"/>
              <a:gd name="connsiteX4" fmla="*/ 1496862 w 8604244"/>
              <a:gd name="connsiteY4" fmla="*/ 685800 h 5049982"/>
              <a:gd name="connsiteX5" fmla="*/ 1767026 w 8604244"/>
              <a:gd name="connsiteY5" fmla="*/ 997527 h 5049982"/>
              <a:gd name="connsiteX6" fmla="*/ 62917 w 8604244"/>
              <a:gd name="connsiteY6" fmla="*/ 990600 h 5049982"/>
              <a:gd name="connsiteX7" fmla="*/ 3949117 w 8604244"/>
              <a:gd name="connsiteY7" fmla="*/ 2576945 h 5049982"/>
              <a:gd name="connsiteX8" fmla="*/ 4343971 w 8604244"/>
              <a:gd name="connsiteY8" fmla="*/ 2576945 h 5049982"/>
              <a:gd name="connsiteX9" fmla="*/ 5008989 w 8604244"/>
              <a:gd name="connsiteY9" fmla="*/ 2576945 h 5049982"/>
              <a:gd name="connsiteX10" fmla="*/ 5632444 w 8604244"/>
              <a:gd name="connsiteY10" fmla="*/ 2680855 h 5049982"/>
              <a:gd name="connsiteX11" fmla="*/ 6339026 w 8604244"/>
              <a:gd name="connsiteY11" fmla="*/ 2909455 h 5049982"/>
              <a:gd name="connsiteX12" fmla="*/ 6817008 w 8604244"/>
              <a:gd name="connsiteY12" fmla="*/ 2867891 h 5049982"/>
              <a:gd name="connsiteX13" fmla="*/ 7232644 w 8604244"/>
              <a:gd name="connsiteY13" fmla="*/ 2763982 h 5049982"/>
              <a:gd name="connsiteX14" fmla="*/ 7835317 w 8604244"/>
              <a:gd name="connsiteY14" fmla="*/ 2805545 h 5049982"/>
              <a:gd name="connsiteX15" fmla="*/ 8209389 w 8604244"/>
              <a:gd name="connsiteY15" fmla="*/ 2867891 h 5049982"/>
              <a:gd name="connsiteX16" fmla="*/ 8583462 w 8604244"/>
              <a:gd name="connsiteY16" fmla="*/ 2867891 h 5049982"/>
              <a:gd name="connsiteX17" fmla="*/ 8604244 w 8604244"/>
              <a:gd name="connsiteY17" fmla="*/ 4987636 h 5049982"/>
              <a:gd name="connsiteX18" fmla="*/ 62917 w 8604244"/>
              <a:gd name="connsiteY18" fmla="*/ 5049982 h 5049982"/>
              <a:gd name="connsiteX19" fmla="*/ 62917 w 8604244"/>
              <a:gd name="connsiteY19" fmla="*/ 103909 h 5049982"/>
              <a:gd name="connsiteX20" fmla="*/ 62917 w 8604244"/>
              <a:gd name="connsiteY20" fmla="*/ 103909 h 5049982"/>
              <a:gd name="connsiteX21" fmla="*/ 69844 w 8604244"/>
              <a:gd name="connsiteY21" fmla="*/ 0 h 5049982"/>
              <a:gd name="connsiteX0" fmla="*/ 69844 w 8604244"/>
              <a:gd name="connsiteY0" fmla="*/ 0 h 4987636"/>
              <a:gd name="connsiteX1" fmla="*/ 457771 w 8604244"/>
              <a:gd name="connsiteY1" fmla="*/ 83127 h 4987636"/>
              <a:gd name="connsiteX2" fmla="*/ 935753 w 8604244"/>
              <a:gd name="connsiteY2" fmla="*/ 228600 h 4987636"/>
              <a:gd name="connsiteX3" fmla="*/ 1330608 w 8604244"/>
              <a:gd name="connsiteY3" fmla="*/ 540327 h 4987636"/>
              <a:gd name="connsiteX4" fmla="*/ 1496862 w 8604244"/>
              <a:gd name="connsiteY4" fmla="*/ 685800 h 4987636"/>
              <a:gd name="connsiteX5" fmla="*/ 1767026 w 8604244"/>
              <a:gd name="connsiteY5" fmla="*/ 997527 h 4987636"/>
              <a:gd name="connsiteX6" fmla="*/ 62917 w 8604244"/>
              <a:gd name="connsiteY6" fmla="*/ 990600 h 4987636"/>
              <a:gd name="connsiteX7" fmla="*/ 3949117 w 8604244"/>
              <a:gd name="connsiteY7" fmla="*/ 2576945 h 4987636"/>
              <a:gd name="connsiteX8" fmla="*/ 4343971 w 8604244"/>
              <a:gd name="connsiteY8" fmla="*/ 2576945 h 4987636"/>
              <a:gd name="connsiteX9" fmla="*/ 5008989 w 8604244"/>
              <a:gd name="connsiteY9" fmla="*/ 2576945 h 4987636"/>
              <a:gd name="connsiteX10" fmla="*/ 5632444 w 8604244"/>
              <a:gd name="connsiteY10" fmla="*/ 2680855 h 4987636"/>
              <a:gd name="connsiteX11" fmla="*/ 6339026 w 8604244"/>
              <a:gd name="connsiteY11" fmla="*/ 2909455 h 4987636"/>
              <a:gd name="connsiteX12" fmla="*/ 6817008 w 8604244"/>
              <a:gd name="connsiteY12" fmla="*/ 2867891 h 4987636"/>
              <a:gd name="connsiteX13" fmla="*/ 7232644 w 8604244"/>
              <a:gd name="connsiteY13" fmla="*/ 2763982 h 4987636"/>
              <a:gd name="connsiteX14" fmla="*/ 7835317 w 8604244"/>
              <a:gd name="connsiteY14" fmla="*/ 2805545 h 4987636"/>
              <a:gd name="connsiteX15" fmla="*/ 8209389 w 8604244"/>
              <a:gd name="connsiteY15" fmla="*/ 2867891 h 4987636"/>
              <a:gd name="connsiteX16" fmla="*/ 8583462 w 8604244"/>
              <a:gd name="connsiteY16" fmla="*/ 2867891 h 4987636"/>
              <a:gd name="connsiteX17" fmla="*/ 8604244 w 8604244"/>
              <a:gd name="connsiteY17" fmla="*/ 4987636 h 4987636"/>
              <a:gd name="connsiteX18" fmla="*/ 62917 w 8604244"/>
              <a:gd name="connsiteY18" fmla="*/ 103909 h 4987636"/>
              <a:gd name="connsiteX19" fmla="*/ 62917 w 8604244"/>
              <a:gd name="connsiteY19" fmla="*/ 103909 h 4987636"/>
              <a:gd name="connsiteX20" fmla="*/ 69844 w 8604244"/>
              <a:gd name="connsiteY20" fmla="*/ 0 h 4987636"/>
              <a:gd name="connsiteX0" fmla="*/ 69844 w 8583462"/>
              <a:gd name="connsiteY0" fmla="*/ 0 h 2909455"/>
              <a:gd name="connsiteX1" fmla="*/ 457771 w 8583462"/>
              <a:gd name="connsiteY1" fmla="*/ 83127 h 2909455"/>
              <a:gd name="connsiteX2" fmla="*/ 935753 w 8583462"/>
              <a:gd name="connsiteY2" fmla="*/ 228600 h 2909455"/>
              <a:gd name="connsiteX3" fmla="*/ 1330608 w 8583462"/>
              <a:gd name="connsiteY3" fmla="*/ 540327 h 2909455"/>
              <a:gd name="connsiteX4" fmla="*/ 1496862 w 8583462"/>
              <a:gd name="connsiteY4" fmla="*/ 685800 h 2909455"/>
              <a:gd name="connsiteX5" fmla="*/ 1767026 w 8583462"/>
              <a:gd name="connsiteY5" fmla="*/ 997527 h 2909455"/>
              <a:gd name="connsiteX6" fmla="*/ 62917 w 8583462"/>
              <a:gd name="connsiteY6" fmla="*/ 990600 h 2909455"/>
              <a:gd name="connsiteX7" fmla="*/ 3949117 w 8583462"/>
              <a:gd name="connsiteY7" fmla="*/ 2576945 h 2909455"/>
              <a:gd name="connsiteX8" fmla="*/ 4343971 w 8583462"/>
              <a:gd name="connsiteY8" fmla="*/ 2576945 h 2909455"/>
              <a:gd name="connsiteX9" fmla="*/ 5008989 w 8583462"/>
              <a:gd name="connsiteY9" fmla="*/ 2576945 h 2909455"/>
              <a:gd name="connsiteX10" fmla="*/ 5632444 w 8583462"/>
              <a:gd name="connsiteY10" fmla="*/ 2680855 h 2909455"/>
              <a:gd name="connsiteX11" fmla="*/ 6339026 w 8583462"/>
              <a:gd name="connsiteY11" fmla="*/ 2909455 h 2909455"/>
              <a:gd name="connsiteX12" fmla="*/ 6817008 w 8583462"/>
              <a:gd name="connsiteY12" fmla="*/ 2867891 h 2909455"/>
              <a:gd name="connsiteX13" fmla="*/ 7232644 w 8583462"/>
              <a:gd name="connsiteY13" fmla="*/ 2763982 h 2909455"/>
              <a:gd name="connsiteX14" fmla="*/ 7835317 w 8583462"/>
              <a:gd name="connsiteY14" fmla="*/ 2805545 h 2909455"/>
              <a:gd name="connsiteX15" fmla="*/ 8209389 w 8583462"/>
              <a:gd name="connsiteY15" fmla="*/ 2867891 h 2909455"/>
              <a:gd name="connsiteX16" fmla="*/ 8583462 w 8583462"/>
              <a:gd name="connsiteY16" fmla="*/ 2867891 h 2909455"/>
              <a:gd name="connsiteX17" fmla="*/ 62917 w 8583462"/>
              <a:gd name="connsiteY17" fmla="*/ 103909 h 2909455"/>
              <a:gd name="connsiteX18" fmla="*/ 62917 w 8583462"/>
              <a:gd name="connsiteY18" fmla="*/ 103909 h 2909455"/>
              <a:gd name="connsiteX19" fmla="*/ 69844 w 8583462"/>
              <a:gd name="connsiteY19" fmla="*/ 0 h 2909455"/>
              <a:gd name="connsiteX0" fmla="*/ 69844 w 8209389"/>
              <a:gd name="connsiteY0" fmla="*/ 0 h 2909455"/>
              <a:gd name="connsiteX1" fmla="*/ 457771 w 8209389"/>
              <a:gd name="connsiteY1" fmla="*/ 83127 h 2909455"/>
              <a:gd name="connsiteX2" fmla="*/ 935753 w 8209389"/>
              <a:gd name="connsiteY2" fmla="*/ 228600 h 2909455"/>
              <a:gd name="connsiteX3" fmla="*/ 1330608 w 8209389"/>
              <a:gd name="connsiteY3" fmla="*/ 540327 h 2909455"/>
              <a:gd name="connsiteX4" fmla="*/ 1496862 w 8209389"/>
              <a:gd name="connsiteY4" fmla="*/ 685800 h 2909455"/>
              <a:gd name="connsiteX5" fmla="*/ 1767026 w 8209389"/>
              <a:gd name="connsiteY5" fmla="*/ 997527 h 2909455"/>
              <a:gd name="connsiteX6" fmla="*/ 62917 w 8209389"/>
              <a:gd name="connsiteY6" fmla="*/ 990600 h 2909455"/>
              <a:gd name="connsiteX7" fmla="*/ 3949117 w 8209389"/>
              <a:gd name="connsiteY7" fmla="*/ 2576945 h 2909455"/>
              <a:gd name="connsiteX8" fmla="*/ 4343971 w 8209389"/>
              <a:gd name="connsiteY8" fmla="*/ 2576945 h 2909455"/>
              <a:gd name="connsiteX9" fmla="*/ 5008989 w 8209389"/>
              <a:gd name="connsiteY9" fmla="*/ 2576945 h 2909455"/>
              <a:gd name="connsiteX10" fmla="*/ 5632444 w 8209389"/>
              <a:gd name="connsiteY10" fmla="*/ 2680855 h 2909455"/>
              <a:gd name="connsiteX11" fmla="*/ 6339026 w 8209389"/>
              <a:gd name="connsiteY11" fmla="*/ 2909455 h 2909455"/>
              <a:gd name="connsiteX12" fmla="*/ 6817008 w 8209389"/>
              <a:gd name="connsiteY12" fmla="*/ 2867891 h 2909455"/>
              <a:gd name="connsiteX13" fmla="*/ 7232644 w 8209389"/>
              <a:gd name="connsiteY13" fmla="*/ 2763982 h 2909455"/>
              <a:gd name="connsiteX14" fmla="*/ 7835317 w 8209389"/>
              <a:gd name="connsiteY14" fmla="*/ 2805545 h 2909455"/>
              <a:gd name="connsiteX15" fmla="*/ 8209389 w 8209389"/>
              <a:gd name="connsiteY15" fmla="*/ 2867891 h 2909455"/>
              <a:gd name="connsiteX16" fmla="*/ 62917 w 8209389"/>
              <a:gd name="connsiteY16" fmla="*/ 103909 h 2909455"/>
              <a:gd name="connsiteX17" fmla="*/ 62917 w 8209389"/>
              <a:gd name="connsiteY17" fmla="*/ 103909 h 2909455"/>
              <a:gd name="connsiteX18" fmla="*/ 69844 w 8209389"/>
              <a:gd name="connsiteY18" fmla="*/ 0 h 2909455"/>
              <a:gd name="connsiteX0" fmla="*/ 69844 w 7835317"/>
              <a:gd name="connsiteY0" fmla="*/ 0 h 2909455"/>
              <a:gd name="connsiteX1" fmla="*/ 457771 w 7835317"/>
              <a:gd name="connsiteY1" fmla="*/ 83127 h 2909455"/>
              <a:gd name="connsiteX2" fmla="*/ 935753 w 7835317"/>
              <a:gd name="connsiteY2" fmla="*/ 228600 h 2909455"/>
              <a:gd name="connsiteX3" fmla="*/ 1330608 w 7835317"/>
              <a:gd name="connsiteY3" fmla="*/ 540327 h 2909455"/>
              <a:gd name="connsiteX4" fmla="*/ 1496862 w 7835317"/>
              <a:gd name="connsiteY4" fmla="*/ 685800 h 2909455"/>
              <a:gd name="connsiteX5" fmla="*/ 1767026 w 7835317"/>
              <a:gd name="connsiteY5" fmla="*/ 997527 h 2909455"/>
              <a:gd name="connsiteX6" fmla="*/ 62917 w 7835317"/>
              <a:gd name="connsiteY6" fmla="*/ 990600 h 2909455"/>
              <a:gd name="connsiteX7" fmla="*/ 3949117 w 7835317"/>
              <a:gd name="connsiteY7" fmla="*/ 2576945 h 2909455"/>
              <a:gd name="connsiteX8" fmla="*/ 4343971 w 7835317"/>
              <a:gd name="connsiteY8" fmla="*/ 2576945 h 2909455"/>
              <a:gd name="connsiteX9" fmla="*/ 5008989 w 7835317"/>
              <a:gd name="connsiteY9" fmla="*/ 2576945 h 2909455"/>
              <a:gd name="connsiteX10" fmla="*/ 5632444 w 7835317"/>
              <a:gd name="connsiteY10" fmla="*/ 2680855 h 2909455"/>
              <a:gd name="connsiteX11" fmla="*/ 6339026 w 7835317"/>
              <a:gd name="connsiteY11" fmla="*/ 2909455 h 2909455"/>
              <a:gd name="connsiteX12" fmla="*/ 6817008 w 7835317"/>
              <a:gd name="connsiteY12" fmla="*/ 2867891 h 2909455"/>
              <a:gd name="connsiteX13" fmla="*/ 7232644 w 7835317"/>
              <a:gd name="connsiteY13" fmla="*/ 2763982 h 2909455"/>
              <a:gd name="connsiteX14" fmla="*/ 7835317 w 7835317"/>
              <a:gd name="connsiteY14" fmla="*/ 2805545 h 2909455"/>
              <a:gd name="connsiteX15" fmla="*/ 62917 w 7835317"/>
              <a:gd name="connsiteY15" fmla="*/ 103909 h 2909455"/>
              <a:gd name="connsiteX16" fmla="*/ 62917 w 7835317"/>
              <a:gd name="connsiteY16" fmla="*/ 103909 h 2909455"/>
              <a:gd name="connsiteX17" fmla="*/ 69844 w 7835317"/>
              <a:gd name="connsiteY17" fmla="*/ 0 h 2909455"/>
              <a:gd name="connsiteX0" fmla="*/ 69844 w 7232644"/>
              <a:gd name="connsiteY0" fmla="*/ 0 h 2909455"/>
              <a:gd name="connsiteX1" fmla="*/ 457771 w 7232644"/>
              <a:gd name="connsiteY1" fmla="*/ 83127 h 2909455"/>
              <a:gd name="connsiteX2" fmla="*/ 935753 w 7232644"/>
              <a:gd name="connsiteY2" fmla="*/ 228600 h 2909455"/>
              <a:gd name="connsiteX3" fmla="*/ 1330608 w 7232644"/>
              <a:gd name="connsiteY3" fmla="*/ 540327 h 2909455"/>
              <a:gd name="connsiteX4" fmla="*/ 1496862 w 7232644"/>
              <a:gd name="connsiteY4" fmla="*/ 685800 h 2909455"/>
              <a:gd name="connsiteX5" fmla="*/ 1767026 w 7232644"/>
              <a:gd name="connsiteY5" fmla="*/ 997527 h 2909455"/>
              <a:gd name="connsiteX6" fmla="*/ 62917 w 7232644"/>
              <a:gd name="connsiteY6" fmla="*/ 990600 h 2909455"/>
              <a:gd name="connsiteX7" fmla="*/ 3949117 w 7232644"/>
              <a:gd name="connsiteY7" fmla="*/ 2576945 h 2909455"/>
              <a:gd name="connsiteX8" fmla="*/ 4343971 w 7232644"/>
              <a:gd name="connsiteY8" fmla="*/ 2576945 h 2909455"/>
              <a:gd name="connsiteX9" fmla="*/ 5008989 w 7232644"/>
              <a:gd name="connsiteY9" fmla="*/ 2576945 h 2909455"/>
              <a:gd name="connsiteX10" fmla="*/ 5632444 w 7232644"/>
              <a:gd name="connsiteY10" fmla="*/ 2680855 h 2909455"/>
              <a:gd name="connsiteX11" fmla="*/ 6339026 w 7232644"/>
              <a:gd name="connsiteY11" fmla="*/ 2909455 h 2909455"/>
              <a:gd name="connsiteX12" fmla="*/ 6817008 w 7232644"/>
              <a:gd name="connsiteY12" fmla="*/ 2867891 h 2909455"/>
              <a:gd name="connsiteX13" fmla="*/ 7232644 w 7232644"/>
              <a:gd name="connsiteY13" fmla="*/ 2763982 h 2909455"/>
              <a:gd name="connsiteX14" fmla="*/ 62917 w 7232644"/>
              <a:gd name="connsiteY14" fmla="*/ 103909 h 2909455"/>
              <a:gd name="connsiteX15" fmla="*/ 62917 w 7232644"/>
              <a:gd name="connsiteY15" fmla="*/ 103909 h 2909455"/>
              <a:gd name="connsiteX16" fmla="*/ 69844 w 7232644"/>
              <a:gd name="connsiteY16" fmla="*/ 0 h 2909455"/>
              <a:gd name="connsiteX0" fmla="*/ 69844 w 6817008"/>
              <a:gd name="connsiteY0" fmla="*/ 0 h 2909455"/>
              <a:gd name="connsiteX1" fmla="*/ 457771 w 6817008"/>
              <a:gd name="connsiteY1" fmla="*/ 83127 h 2909455"/>
              <a:gd name="connsiteX2" fmla="*/ 935753 w 6817008"/>
              <a:gd name="connsiteY2" fmla="*/ 228600 h 2909455"/>
              <a:gd name="connsiteX3" fmla="*/ 1330608 w 6817008"/>
              <a:gd name="connsiteY3" fmla="*/ 540327 h 2909455"/>
              <a:gd name="connsiteX4" fmla="*/ 1496862 w 6817008"/>
              <a:gd name="connsiteY4" fmla="*/ 685800 h 2909455"/>
              <a:gd name="connsiteX5" fmla="*/ 1767026 w 6817008"/>
              <a:gd name="connsiteY5" fmla="*/ 997527 h 2909455"/>
              <a:gd name="connsiteX6" fmla="*/ 62917 w 6817008"/>
              <a:gd name="connsiteY6" fmla="*/ 990600 h 2909455"/>
              <a:gd name="connsiteX7" fmla="*/ 3949117 w 6817008"/>
              <a:gd name="connsiteY7" fmla="*/ 2576945 h 2909455"/>
              <a:gd name="connsiteX8" fmla="*/ 4343971 w 6817008"/>
              <a:gd name="connsiteY8" fmla="*/ 2576945 h 2909455"/>
              <a:gd name="connsiteX9" fmla="*/ 5008989 w 6817008"/>
              <a:gd name="connsiteY9" fmla="*/ 2576945 h 2909455"/>
              <a:gd name="connsiteX10" fmla="*/ 5632444 w 6817008"/>
              <a:gd name="connsiteY10" fmla="*/ 2680855 h 2909455"/>
              <a:gd name="connsiteX11" fmla="*/ 6339026 w 6817008"/>
              <a:gd name="connsiteY11" fmla="*/ 2909455 h 2909455"/>
              <a:gd name="connsiteX12" fmla="*/ 6817008 w 6817008"/>
              <a:gd name="connsiteY12" fmla="*/ 2867891 h 2909455"/>
              <a:gd name="connsiteX13" fmla="*/ 62917 w 6817008"/>
              <a:gd name="connsiteY13" fmla="*/ 103909 h 2909455"/>
              <a:gd name="connsiteX14" fmla="*/ 62917 w 6817008"/>
              <a:gd name="connsiteY14" fmla="*/ 103909 h 2909455"/>
              <a:gd name="connsiteX15" fmla="*/ 69844 w 6817008"/>
              <a:gd name="connsiteY15" fmla="*/ 0 h 2909455"/>
              <a:gd name="connsiteX0" fmla="*/ 69844 w 6339026"/>
              <a:gd name="connsiteY0" fmla="*/ 0 h 2909455"/>
              <a:gd name="connsiteX1" fmla="*/ 457771 w 6339026"/>
              <a:gd name="connsiteY1" fmla="*/ 83127 h 2909455"/>
              <a:gd name="connsiteX2" fmla="*/ 935753 w 6339026"/>
              <a:gd name="connsiteY2" fmla="*/ 228600 h 2909455"/>
              <a:gd name="connsiteX3" fmla="*/ 1330608 w 6339026"/>
              <a:gd name="connsiteY3" fmla="*/ 540327 h 2909455"/>
              <a:gd name="connsiteX4" fmla="*/ 1496862 w 6339026"/>
              <a:gd name="connsiteY4" fmla="*/ 685800 h 2909455"/>
              <a:gd name="connsiteX5" fmla="*/ 1767026 w 6339026"/>
              <a:gd name="connsiteY5" fmla="*/ 997527 h 2909455"/>
              <a:gd name="connsiteX6" fmla="*/ 62917 w 6339026"/>
              <a:gd name="connsiteY6" fmla="*/ 990600 h 2909455"/>
              <a:gd name="connsiteX7" fmla="*/ 3949117 w 6339026"/>
              <a:gd name="connsiteY7" fmla="*/ 2576945 h 2909455"/>
              <a:gd name="connsiteX8" fmla="*/ 4343971 w 6339026"/>
              <a:gd name="connsiteY8" fmla="*/ 2576945 h 2909455"/>
              <a:gd name="connsiteX9" fmla="*/ 5008989 w 6339026"/>
              <a:gd name="connsiteY9" fmla="*/ 2576945 h 2909455"/>
              <a:gd name="connsiteX10" fmla="*/ 5632444 w 6339026"/>
              <a:gd name="connsiteY10" fmla="*/ 2680855 h 2909455"/>
              <a:gd name="connsiteX11" fmla="*/ 6339026 w 6339026"/>
              <a:gd name="connsiteY11" fmla="*/ 2909455 h 2909455"/>
              <a:gd name="connsiteX12" fmla="*/ 62917 w 6339026"/>
              <a:gd name="connsiteY12" fmla="*/ 103909 h 2909455"/>
              <a:gd name="connsiteX13" fmla="*/ 62917 w 6339026"/>
              <a:gd name="connsiteY13" fmla="*/ 103909 h 2909455"/>
              <a:gd name="connsiteX14" fmla="*/ 69844 w 6339026"/>
              <a:gd name="connsiteY14" fmla="*/ 0 h 2909455"/>
              <a:gd name="connsiteX0" fmla="*/ 69844 w 5632444"/>
              <a:gd name="connsiteY0" fmla="*/ 0 h 2680855"/>
              <a:gd name="connsiteX1" fmla="*/ 457771 w 5632444"/>
              <a:gd name="connsiteY1" fmla="*/ 83127 h 2680855"/>
              <a:gd name="connsiteX2" fmla="*/ 935753 w 5632444"/>
              <a:gd name="connsiteY2" fmla="*/ 228600 h 2680855"/>
              <a:gd name="connsiteX3" fmla="*/ 1330608 w 5632444"/>
              <a:gd name="connsiteY3" fmla="*/ 540327 h 2680855"/>
              <a:gd name="connsiteX4" fmla="*/ 1496862 w 5632444"/>
              <a:gd name="connsiteY4" fmla="*/ 685800 h 2680855"/>
              <a:gd name="connsiteX5" fmla="*/ 1767026 w 5632444"/>
              <a:gd name="connsiteY5" fmla="*/ 997527 h 2680855"/>
              <a:gd name="connsiteX6" fmla="*/ 62917 w 5632444"/>
              <a:gd name="connsiteY6" fmla="*/ 990600 h 2680855"/>
              <a:gd name="connsiteX7" fmla="*/ 3949117 w 5632444"/>
              <a:gd name="connsiteY7" fmla="*/ 2576945 h 2680855"/>
              <a:gd name="connsiteX8" fmla="*/ 4343971 w 5632444"/>
              <a:gd name="connsiteY8" fmla="*/ 2576945 h 2680855"/>
              <a:gd name="connsiteX9" fmla="*/ 5008989 w 5632444"/>
              <a:gd name="connsiteY9" fmla="*/ 2576945 h 2680855"/>
              <a:gd name="connsiteX10" fmla="*/ 5632444 w 5632444"/>
              <a:gd name="connsiteY10" fmla="*/ 2680855 h 2680855"/>
              <a:gd name="connsiteX11" fmla="*/ 62917 w 5632444"/>
              <a:gd name="connsiteY11" fmla="*/ 103909 h 2680855"/>
              <a:gd name="connsiteX12" fmla="*/ 62917 w 5632444"/>
              <a:gd name="connsiteY12" fmla="*/ 103909 h 2680855"/>
              <a:gd name="connsiteX13" fmla="*/ 69844 w 5632444"/>
              <a:gd name="connsiteY13" fmla="*/ 0 h 2680855"/>
              <a:gd name="connsiteX0" fmla="*/ 69844 w 5008989"/>
              <a:gd name="connsiteY0" fmla="*/ 0 h 2576945"/>
              <a:gd name="connsiteX1" fmla="*/ 457771 w 5008989"/>
              <a:gd name="connsiteY1" fmla="*/ 83127 h 2576945"/>
              <a:gd name="connsiteX2" fmla="*/ 935753 w 5008989"/>
              <a:gd name="connsiteY2" fmla="*/ 228600 h 2576945"/>
              <a:gd name="connsiteX3" fmla="*/ 1330608 w 5008989"/>
              <a:gd name="connsiteY3" fmla="*/ 540327 h 2576945"/>
              <a:gd name="connsiteX4" fmla="*/ 1496862 w 5008989"/>
              <a:gd name="connsiteY4" fmla="*/ 685800 h 2576945"/>
              <a:gd name="connsiteX5" fmla="*/ 1767026 w 5008989"/>
              <a:gd name="connsiteY5" fmla="*/ 997527 h 2576945"/>
              <a:gd name="connsiteX6" fmla="*/ 62917 w 5008989"/>
              <a:gd name="connsiteY6" fmla="*/ 990600 h 2576945"/>
              <a:gd name="connsiteX7" fmla="*/ 3949117 w 5008989"/>
              <a:gd name="connsiteY7" fmla="*/ 2576945 h 2576945"/>
              <a:gd name="connsiteX8" fmla="*/ 4343971 w 5008989"/>
              <a:gd name="connsiteY8" fmla="*/ 2576945 h 2576945"/>
              <a:gd name="connsiteX9" fmla="*/ 5008989 w 5008989"/>
              <a:gd name="connsiteY9" fmla="*/ 2576945 h 2576945"/>
              <a:gd name="connsiteX10" fmla="*/ 62917 w 5008989"/>
              <a:gd name="connsiteY10" fmla="*/ 103909 h 2576945"/>
              <a:gd name="connsiteX11" fmla="*/ 62917 w 5008989"/>
              <a:gd name="connsiteY11" fmla="*/ 103909 h 2576945"/>
              <a:gd name="connsiteX12" fmla="*/ 69844 w 5008989"/>
              <a:gd name="connsiteY12" fmla="*/ 0 h 2576945"/>
              <a:gd name="connsiteX0" fmla="*/ 69844 w 4343971"/>
              <a:gd name="connsiteY0" fmla="*/ 0 h 2576945"/>
              <a:gd name="connsiteX1" fmla="*/ 457771 w 4343971"/>
              <a:gd name="connsiteY1" fmla="*/ 83127 h 2576945"/>
              <a:gd name="connsiteX2" fmla="*/ 935753 w 4343971"/>
              <a:gd name="connsiteY2" fmla="*/ 228600 h 2576945"/>
              <a:gd name="connsiteX3" fmla="*/ 1330608 w 4343971"/>
              <a:gd name="connsiteY3" fmla="*/ 540327 h 2576945"/>
              <a:gd name="connsiteX4" fmla="*/ 1496862 w 4343971"/>
              <a:gd name="connsiteY4" fmla="*/ 685800 h 2576945"/>
              <a:gd name="connsiteX5" fmla="*/ 1767026 w 4343971"/>
              <a:gd name="connsiteY5" fmla="*/ 997527 h 2576945"/>
              <a:gd name="connsiteX6" fmla="*/ 62917 w 4343971"/>
              <a:gd name="connsiteY6" fmla="*/ 990600 h 2576945"/>
              <a:gd name="connsiteX7" fmla="*/ 3949117 w 4343971"/>
              <a:gd name="connsiteY7" fmla="*/ 2576945 h 2576945"/>
              <a:gd name="connsiteX8" fmla="*/ 4343971 w 4343971"/>
              <a:gd name="connsiteY8" fmla="*/ 2576945 h 2576945"/>
              <a:gd name="connsiteX9" fmla="*/ 62917 w 4343971"/>
              <a:gd name="connsiteY9" fmla="*/ 103909 h 2576945"/>
              <a:gd name="connsiteX10" fmla="*/ 62917 w 4343971"/>
              <a:gd name="connsiteY10" fmla="*/ 103909 h 2576945"/>
              <a:gd name="connsiteX11" fmla="*/ 69844 w 4343971"/>
              <a:gd name="connsiteY11" fmla="*/ 0 h 2576945"/>
              <a:gd name="connsiteX0" fmla="*/ 69844 w 3949117"/>
              <a:gd name="connsiteY0" fmla="*/ 0 h 2576945"/>
              <a:gd name="connsiteX1" fmla="*/ 457771 w 3949117"/>
              <a:gd name="connsiteY1" fmla="*/ 83127 h 2576945"/>
              <a:gd name="connsiteX2" fmla="*/ 935753 w 3949117"/>
              <a:gd name="connsiteY2" fmla="*/ 228600 h 2576945"/>
              <a:gd name="connsiteX3" fmla="*/ 1330608 w 3949117"/>
              <a:gd name="connsiteY3" fmla="*/ 540327 h 2576945"/>
              <a:gd name="connsiteX4" fmla="*/ 1496862 w 3949117"/>
              <a:gd name="connsiteY4" fmla="*/ 685800 h 2576945"/>
              <a:gd name="connsiteX5" fmla="*/ 1767026 w 3949117"/>
              <a:gd name="connsiteY5" fmla="*/ 997527 h 2576945"/>
              <a:gd name="connsiteX6" fmla="*/ 62917 w 3949117"/>
              <a:gd name="connsiteY6" fmla="*/ 990600 h 2576945"/>
              <a:gd name="connsiteX7" fmla="*/ 3949117 w 3949117"/>
              <a:gd name="connsiteY7" fmla="*/ 2576945 h 2576945"/>
              <a:gd name="connsiteX8" fmla="*/ 62917 w 3949117"/>
              <a:gd name="connsiteY8" fmla="*/ 103909 h 2576945"/>
              <a:gd name="connsiteX9" fmla="*/ 62917 w 3949117"/>
              <a:gd name="connsiteY9" fmla="*/ 103909 h 2576945"/>
              <a:gd name="connsiteX10" fmla="*/ 69844 w 3949117"/>
              <a:gd name="connsiteY10" fmla="*/ 0 h 2576945"/>
              <a:gd name="connsiteX0" fmla="*/ 69844 w 1920471"/>
              <a:gd name="connsiteY0" fmla="*/ 0 h 1107130"/>
              <a:gd name="connsiteX1" fmla="*/ 457771 w 1920471"/>
              <a:gd name="connsiteY1" fmla="*/ 83127 h 1107130"/>
              <a:gd name="connsiteX2" fmla="*/ 935753 w 1920471"/>
              <a:gd name="connsiteY2" fmla="*/ 228600 h 1107130"/>
              <a:gd name="connsiteX3" fmla="*/ 1330608 w 1920471"/>
              <a:gd name="connsiteY3" fmla="*/ 540327 h 1107130"/>
              <a:gd name="connsiteX4" fmla="*/ 1496862 w 1920471"/>
              <a:gd name="connsiteY4" fmla="*/ 685800 h 1107130"/>
              <a:gd name="connsiteX5" fmla="*/ 1767026 w 1920471"/>
              <a:gd name="connsiteY5" fmla="*/ 997527 h 1107130"/>
              <a:gd name="connsiteX6" fmla="*/ 62917 w 1920471"/>
              <a:gd name="connsiteY6" fmla="*/ 990600 h 1107130"/>
              <a:gd name="connsiteX7" fmla="*/ 62917 w 1920471"/>
              <a:gd name="connsiteY7" fmla="*/ 103909 h 1107130"/>
              <a:gd name="connsiteX8" fmla="*/ 62917 w 1920471"/>
              <a:gd name="connsiteY8" fmla="*/ 103909 h 1107130"/>
              <a:gd name="connsiteX9" fmla="*/ 69844 w 1920471"/>
              <a:gd name="connsiteY9" fmla="*/ 0 h 110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0471" h="1107130">
                <a:moveTo>
                  <a:pt x="69844" y="0"/>
                </a:moveTo>
                <a:lnTo>
                  <a:pt x="457771" y="83127"/>
                </a:lnTo>
                <a:lnTo>
                  <a:pt x="935753" y="228600"/>
                </a:lnTo>
                <a:lnTo>
                  <a:pt x="1330608" y="540327"/>
                </a:lnTo>
                <a:lnTo>
                  <a:pt x="1496862" y="685800"/>
                </a:lnTo>
                <a:lnTo>
                  <a:pt x="1767026" y="997527"/>
                </a:lnTo>
                <a:cubicBezTo>
                  <a:pt x="1920471" y="1107130"/>
                  <a:pt x="0" y="927680"/>
                  <a:pt x="62917" y="990600"/>
                </a:cubicBezTo>
                <a:lnTo>
                  <a:pt x="62917" y="103909"/>
                </a:lnTo>
                <a:lnTo>
                  <a:pt x="62917" y="103909"/>
                </a:lnTo>
                <a:lnTo>
                  <a:pt x="69844" y="0"/>
                </a:lnTo>
                <a:close/>
              </a:path>
            </a:pathLst>
          </a:custGeom>
          <a:blipFill dpi="0" rotWithShape="1">
            <a:blip r:embed="rId5" cstate="print"/>
            <a:srcRect/>
            <a:stretch>
              <a:fillRect/>
            </a:stretch>
          </a:blip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Freeform 23"/>
          <p:cNvSpPr/>
          <p:nvPr/>
        </p:nvSpPr>
        <p:spPr>
          <a:xfrm>
            <a:off x="1752601" y="1905000"/>
            <a:ext cx="1920471" cy="573730"/>
          </a:xfrm>
          <a:custGeom>
            <a:avLst/>
            <a:gdLst>
              <a:gd name="connsiteX0" fmla="*/ 0 w 8645236"/>
              <a:gd name="connsiteY0" fmla="*/ 0 h 5029200"/>
              <a:gd name="connsiteX1" fmla="*/ 498763 w 8645236"/>
              <a:gd name="connsiteY1" fmla="*/ 62345 h 5029200"/>
              <a:gd name="connsiteX2" fmla="*/ 976745 w 8645236"/>
              <a:gd name="connsiteY2" fmla="*/ 207818 h 5029200"/>
              <a:gd name="connsiteX3" fmla="*/ 1371600 w 8645236"/>
              <a:gd name="connsiteY3" fmla="*/ 519545 h 5029200"/>
              <a:gd name="connsiteX4" fmla="*/ 1537854 w 8645236"/>
              <a:gd name="connsiteY4" fmla="*/ 665018 h 5029200"/>
              <a:gd name="connsiteX5" fmla="*/ 1808018 w 8645236"/>
              <a:gd name="connsiteY5" fmla="*/ 976745 h 5029200"/>
              <a:gd name="connsiteX6" fmla="*/ 1974272 w 8645236"/>
              <a:gd name="connsiteY6" fmla="*/ 1101436 h 5029200"/>
              <a:gd name="connsiteX7" fmla="*/ 2244436 w 8645236"/>
              <a:gd name="connsiteY7" fmla="*/ 1517073 h 5029200"/>
              <a:gd name="connsiteX8" fmla="*/ 2722418 w 8645236"/>
              <a:gd name="connsiteY8" fmla="*/ 2057400 h 5029200"/>
              <a:gd name="connsiteX9" fmla="*/ 3013363 w 8645236"/>
              <a:gd name="connsiteY9" fmla="*/ 2286000 h 5029200"/>
              <a:gd name="connsiteX10" fmla="*/ 3387436 w 8645236"/>
              <a:gd name="connsiteY10" fmla="*/ 2452254 h 5029200"/>
              <a:gd name="connsiteX11" fmla="*/ 3990109 w 8645236"/>
              <a:gd name="connsiteY11" fmla="*/ 2556163 h 5029200"/>
              <a:gd name="connsiteX12" fmla="*/ 4384963 w 8645236"/>
              <a:gd name="connsiteY12" fmla="*/ 2556163 h 5029200"/>
              <a:gd name="connsiteX13" fmla="*/ 5049981 w 8645236"/>
              <a:gd name="connsiteY13" fmla="*/ 2556163 h 5029200"/>
              <a:gd name="connsiteX14" fmla="*/ 5673436 w 8645236"/>
              <a:gd name="connsiteY14" fmla="*/ 2660073 h 5029200"/>
              <a:gd name="connsiteX15" fmla="*/ 6380018 w 8645236"/>
              <a:gd name="connsiteY15" fmla="*/ 2888673 h 5029200"/>
              <a:gd name="connsiteX16" fmla="*/ 6858000 w 8645236"/>
              <a:gd name="connsiteY16" fmla="*/ 2847109 h 5029200"/>
              <a:gd name="connsiteX17" fmla="*/ 7273636 w 8645236"/>
              <a:gd name="connsiteY17" fmla="*/ 2743200 h 5029200"/>
              <a:gd name="connsiteX18" fmla="*/ 7876309 w 8645236"/>
              <a:gd name="connsiteY18" fmla="*/ 2784763 h 5029200"/>
              <a:gd name="connsiteX19" fmla="*/ 8250381 w 8645236"/>
              <a:gd name="connsiteY19" fmla="*/ 2847109 h 5029200"/>
              <a:gd name="connsiteX20" fmla="*/ 8624454 w 8645236"/>
              <a:gd name="connsiteY20" fmla="*/ 2847109 h 5029200"/>
              <a:gd name="connsiteX21" fmla="*/ 8645236 w 8645236"/>
              <a:gd name="connsiteY21" fmla="*/ 4966854 h 5029200"/>
              <a:gd name="connsiteX22" fmla="*/ 103909 w 8645236"/>
              <a:gd name="connsiteY22" fmla="*/ 5029200 h 5029200"/>
              <a:gd name="connsiteX23" fmla="*/ 103909 w 8645236"/>
              <a:gd name="connsiteY23" fmla="*/ 83127 h 5029200"/>
              <a:gd name="connsiteX24" fmla="*/ 103909 w 8645236"/>
              <a:gd name="connsiteY24" fmla="*/ 83127 h 5029200"/>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754091 w 8541327"/>
              <a:gd name="connsiteY16" fmla="*/ 2867891 h 5049982"/>
              <a:gd name="connsiteX17" fmla="*/ 7169727 w 8541327"/>
              <a:gd name="connsiteY17" fmla="*/ 2763982 h 5049982"/>
              <a:gd name="connsiteX18" fmla="*/ 7772400 w 8541327"/>
              <a:gd name="connsiteY18" fmla="*/ 2805545 h 5049982"/>
              <a:gd name="connsiteX19" fmla="*/ 8146472 w 8541327"/>
              <a:gd name="connsiteY19" fmla="*/ 2867891 h 5049982"/>
              <a:gd name="connsiteX20" fmla="*/ 8520545 w 8541327"/>
              <a:gd name="connsiteY20" fmla="*/ 2867891 h 5049982"/>
              <a:gd name="connsiteX21" fmla="*/ 8541327 w 8541327"/>
              <a:gd name="connsiteY21" fmla="*/ 4987636 h 5049982"/>
              <a:gd name="connsiteX22" fmla="*/ 0 w 8541327"/>
              <a:gd name="connsiteY22" fmla="*/ 5049982 h 5049982"/>
              <a:gd name="connsiteX23" fmla="*/ 0 w 8541327"/>
              <a:gd name="connsiteY23" fmla="*/ 103909 h 5049982"/>
              <a:gd name="connsiteX24" fmla="*/ 0 w 8541327"/>
              <a:gd name="connsiteY24" fmla="*/ 103909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754091 w 8541327"/>
              <a:gd name="connsiteY16" fmla="*/ 2867891 h 5049982"/>
              <a:gd name="connsiteX17" fmla="*/ 7169727 w 8541327"/>
              <a:gd name="connsiteY17" fmla="*/ 2763982 h 5049982"/>
              <a:gd name="connsiteX18" fmla="*/ 7772400 w 8541327"/>
              <a:gd name="connsiteY18" fmla="*/ 2805545 h 5049982"/>
              <a:gd name="connsiteX19" fmla="*/ 8146472 w 8541327"/>
              <a:gd name="connsiteY19" fmla="*/ 2867891 h 5049982"/>
              <a:gd name="connsiteX20" fmla="*/ 8520545 w 8541327"/>
              <a:gd name="connsiteY20" fmla="*/ 2867891 h 5049982"/>
              <a:gd name="connsiteX21" fmla="*/ 8541327 w 8541327"/>
              <a:gd name="connsiteY21" fmla="*/ 4987636 h 5049982"/>
              <a:gd name="connsiteX22" fmla="*/ 0 w 8541327"/>
              <a:gd name="connsiteY22" fmla="*/ 5049982 h 5049982"/>
              <a:gd name="connsiteX23" fmla="*/ 0 w 8541327"/>
              <a:gd name="connsiteY23" fmla="*/ 103909 h 5049982"/>
              <a:gd name="connsiteX24" fmla="*/ 0 w 8541327"/>
              <a:gd name="connsiteY24" fmla="*/ 103909 h 5049982"/>
              <a:gd name="connsiteX25" fmla="*/ 6927 w 8541327"/>
              <a:gd name="connsiteY25" fmla="*/ 0 h 5049982"/>
              <a:gd name="connsiteX0" fmla="*/ 69844 w 8604244"/>
              <a:gd name="connsiteY0" fmla="*/ 0 h 5049982"/>
              <a:gd name="connsiteX1" fmla="*/ 457771 w 8604244"/>
              <a:gd name="connsiteY1" fmla="*/ 83127 h 5049982"/>
              <a:gd name="connsiteX2" fmla="*/ 935753 w 8604244"/>
              <a:gd name="connsiteY2" fmla="*/ 228600 h 5049982"/>
              <a:gd name="connsiteX3" fmla="*/ 1330608 w 8604244"/>
              <a:gd name="connsiteY3" fmla="*/ 540327 h 5049982"/>
              <a:gd name="connsiteX4" fmla="*/ 1496862 w 8604244"/>
              <a:gd name="connsiteY4" fmla="*/ 685800 h 5049982"/>
              <a:gd name="connsiteX5" fmla="*/ 1767026 w 8604244"/>
              <a:gd name="connsiteY5" fmla="*/ 997527 h 5049982"/>
              <a:gd name="connsiteX6" fmla="*/ 62917 w 8604244"/>
              <a:gd name="connsiteY6" fmla="*/ 990600 h 5049982"/>
              <a:gd name="connsiteX7" fmla="*/ 2203444 w 8604244"/>
              <a:gd name="connsiteY7" fmla="*/ 1537855 h 5049982"/>
              <a:gd name="connsiteX8" fmla="*/ 2681426 w 8604244"/>
              <a:gd name="connsiteY8" fmla="*/ 2078182 h 5049982"/>
              <a:gd name="connsiteX9" fmla="*/ 2972371 w 8604244"/>
              <a:gd name="connsiteY9" fmla="*/ 2306782 h 5049982"/>
              <a:gd name="connsiteX10" fmla="*/ 3346444 w 8604244"/>
              <a:gd name="connsiteY10" fmla="*/ 2473036 h 5049982"/>
              <a:gd name="connsiteX11" fmla="*/ 3949117 w 8604244"/>
              <a:gd name="connsiteY11" fmla="*/ 2576945 h 5049982"/>
              <a:gd name="connsiteX12" fmla="*/ 4343971 w 8604244"/>
              <a:gd name="connsiteY12" fmla="*/ 2576945 h 5049982"/>
              <a:gd name="connsiteX13" fmla="*/ 5008989 w 8604244"/>
              <a:gd name="connsiteY13" fmla="*/ 2576945 h 5049982"/>
              <a:gd name="connsiteX14" fmla="*/ 5632444 w 8604244"/>
              <a:gd name="connsiteY14" fmla="*/ 2680855 h 5049982"/>
              <a:gd name="connsiteX15" fmla="*/ 6339026 w 8604244"/>
              <a:gd name="connsiteY15" fmla="*/ 2909455 h 5049982"/>
              <a:gd name="connsiteX16" fmla="*/ 6817008 w 8604244"/>
              <a:gd name="connsiteY16" fmla="*/ 2867891 h 5049982"/>
              <a:gd name="connsiteX17" fmla="*/ 7232644 w 8604244"/>
              <a:gd name="connsiteY17" fmla="*/ 2763982 h 5049982"/>
              <a:gd name="connsiteX18" fmla="*/ 7835317 w 8604244"/>
              <a:gd name="connsiteY18" fmla="*/ 2805545 h 5049982"/>
              <a:gd name="connsiteX19" fmla="*/ 8209389 w 8604244"/>
              <a:gd name="connsiteY19" fmla="*/ 2867891 h 5049982"/>
              <a:gd name="connsiteX20" fmla="*/ 8583462 w 8604244"/>
              <a:gd name="connsiteY20" fmla="*/ 2867891 h 5049982"/>
              <a:gd name="connsiteX21" fmla="*/ 8604244 w 8604244"/>
              <a:gd name="connsiteY21" fmla="*/ 4987636 h 5049982"/>
              <a:gd name="connsiteX22" fmla="*/ 62917 w 8604244"/>
              <a:gd name="connsiteY22" fmla="*/ 5049982 h 5049982"/>
              <a:gd name="connsiteX23" fmla="*/ 62917 w 8604244"/>
              <a:gd name="connsiteY23" fmla="*/ 103909 h 5049982"/>
              <a:gd name="connsiteX24" fmla="*/ 62917 w 8604244"/>
              <a:gd name="connsiteY24" fmla="*/ 103909 h 5049982"/>
              <a:gd name="connsiteX25" fmla="*/ 69844 w 8604244"/>
              <a:gd name="connsiteY25" fmla="*/ 0 h 5049982"/>
              <a:gd name="connsiteX0" fmla="*/ 69844 w 8604244"/>
              <a:gd name="connsiteY0" fmla="*/ 0 h 5049982"/>
              <a:gd name="connsiteX1" fmla="*/ 457771 w 8604244"/>
              <a:gd name="connsiteY1" fmla="*/ 83127 h 5049982"/>
              <a:gd name="connsiteX2" fmla="*/ 935753 w 8604244"/>
              <a:gd name="connsiteY2" fmla="*/ 228600 h 5049982"/>
              <a:gd name="connsiteX3" fmla="*/ 1330608 w 8604244"/>
              <a:gd name="connsiteY3" fmla="*/ 540327 h 5049982"/>
              <a:gd name="connsiteX4" fmla="*/ 1496862 w 8604244"/>
              <a:gd name="connsiteY4" fmla="*/ 685800 h 5049982"/>
              <a:gd name="connsiteX5" fmla="*/ 1767026 w 8604244"/>
              <a:gd name="connsiteY5" fmla="*/ 997527 h 5049982"/>
              <a:gd name="connsiteX6" fmla="*/ 62917 w 8604244"/>
              <a:gd name="connsiteY6" fmla="*/ 990600 h 5049982"/>
              <a:gd name="connsiteX7" fmla="*/ 2681426 w 8604244"/>
              <a:gd name="connsiteY7" fmla="*/ 2078182 h 5049982"/>
              <a:gd name="connsiteX8" fmla="*/ 2972371 w 8604244"/>
              <a:gd name="connsiteY8" fmla="*/ 2306782 h 5049982"/>
              <a:gd name="connsiteX9" fmla="*/ 3346444 w 8604244"/>
              <a:gd name="connsiteY9" fmla="*/ 2473036 h 5049982"/>
              <a:gd name="connsiteX10" fmla="*/ 3949117 w 8604244"/>
              <a:gd name="connsiteY10" fmla="*/ 2576945 h 5049982"/>
              <a:gd name="connsiteX11" fmla="*/ 4343971 w 8604244"/>
              <a:gd name="connsiteY11" fmla="*/ 2576945 h 5049982"/>
              <a:gd name="connsiteX12" fmla="*/ 5008989 w 8604244"/>
              <a:gd name="connsiteY12" fmla="*/ 2576945 h 5049982"/>
              <a:gd name="connsiteX13" fmla="*/ 5632444 w 8604244"/>
              <a:gd name="connsiteY13" fmla="*/ 2680855 h 5049982"/>
              <a:gd name="connsiteX14" fmla="*/ 6339026 w 8604244"/>
              <a:gd name="connsiteY14" fmla="*/ 2909455 h 5049982"/>
              <a:gd name="connsiteX15" fmla="*/ 6817008 w 8604244"/>
              <a:gd name="connsiteY15" fmla="*/ 2867891 h 5049982"/>
              <a:gd name="connsiteX16" fmla="*/ 7232644 w 8604244"/>
              <a:gd name="connsiteY16" fmla="*/ 2763982 h 5049982"/>
              <a:gd name="connsiteX17" fmla="*/ 7835317 w 8604244"/>
              <a:gd name="connsiteY17" fmla="*/ 2805545 h 5049982"/>
              <a:gd name="connsiteX18" fmla="*/ 8209389 w 8604244"/>
              <a:gd name="connsiteY18" fmla="*/ 2867891 h 5049982"/>
              <a:gd name="connsiteX19" fmla="*/ 8583462 w 8604244"/>
              <a:gd name="connsiteY19" fmla="*/ 2867891 h 5049982"/>
              <a:gd name="connsiteX20" fmla="*/ 8604244 w 8604244"/>
              <a:gd name="connsiteY20" fmla="*/ 4987636 h 5049982"/>
              <a:gd name="connsiteX21" fmla="*/ 62917 w 8604244"/>
              <a:gd name="connsiteY21" fmla="*/ 5049982 h 5049982"/>
              <a:gd name="connsiteX22" fmla="*/ 62917 w 8604244"/>
              <a:gd name="connsiteY22" fmla="*/ 103909 h 5049982"/>
              <a:gd name="connsiteX23" fmla="*/ 62917 w 8604244"/>
              <a:gd name="connsiteY23" fmla="*/ 103909 h 5049982"/>
              <a:gd name="connsiteX24" fmla="*/ 69844 w 8604244"/>
              <a:gd name="connsiteY24" fmla="*/ 0 h 5049982"/>
              <a:gd name="connsiteX0" fmla="*/ 69844 w 8604244"/>
              <a:gd name="connsiteY0" fmla="*/ 0 h 5049982"/>
              <a:gd name="connsiteX1" fmla="*/ 457771 w 8604244"/>
              <a:gd name="connsiteY1" fmla="*/ 83127 h 5049982"/>
              <a:gd name="connsiteX2" fmla="*/ 935753 w 8604244"/>
              <a:gd name="connsiteY2" fmla="*/ 228600 h 5049982"/>
              <a:gd name="connsiteX3" fmla="*/ 1330608 w 8604244"/>
              <a:gd name="connsiteY3" fmla="*/ 540327 h 5049982"/>
              <a:gd name="connsiteX4" fmla="*/ 1496862 w 8604244"/>
              <a:gd name="connsiteY4" fmla="*/ 685800 h 5049982"/>
              <a:gd name="connsiteX5" fmla="*/ 1767026 w 8604244"/>
              <a:gd name="connsiteY5" fmla="*/ 997527 h 5049982"/>
              <a:gd name="connsiteX6" fmla="*/ 62917 w 8604244"/>
              <a:gd name="connsiteY6" fmla="*/ 990600 h 5049982"/>
              <a:gd name="connsiteX7" fmla="*/ 2972371 w 8604244"/>
              <a:gd name="connsiteY7" fmla="*/ 2306782 h 5049982"/>
              <a:gd name="connsiteX8" fmla="*/ 3346444 w 8604244"/>
              <a:gd name="connsiteY8" fmla="*/ 2473036 h 5049982"/>
              <a:gd name="connsiteX9" fmla="*/ 3949117 w 8604244"/>
              <a:gd name="connsiteY9" fmla="*/ 2576945 h 5049982"/>
              <a:gd name="connsiteX10" fmla="*/ 4343971 w 8604244"/>
              <a:gd name="connsiteY10" fmla="*/ 2576945 h 5049982"/>
              <a:gd name="connsiteX11" fmla="*/ 5008989 w 8604244"/>
              <a:gd name="connsiteY11" fmla="*/ 2576945 h 5049982"/>
              <a:gd name="connsiteX12" fmla="*/ 5632444 w 8604244"/>
              <a:gd name="connsiteY12" fmla="*/ 2680855 h 5049982"/>
              <a:gd name="connsiteX13" fmla="*/ 6339026 w 8604244"/>
              <a:gd name="connsiteY13" fmla="*/ 2909455 h 5049982"/>
              <a:gd name="connsiteX14" fmla="*/ 6817008 w 8604244"/>
              <a:gd name="connsiteY14" fmla="*/ 2867891 h 5049982"/>
              <a:gd name="connsiteX15" fmla="*/ 7232644 w 8604244"/>
              <a:gd name="connsiteY15" fmla="*/ 2763982 h 5049982"/>
              <a:gd name="connsiteX16" fmla="*/ 7835317 w 8604244"/>
              <a:gd name="connsiteY16" fmla="*/ 2805545 h 5049982"/>
              <a:gd name="connsiteX17" fmla="*/ 8209389 w 8604244"/>
              <a:gd name="connsiteY17" fmla="*/ 2867891 h 5049982"/>
              <a:gd name="connsiteX18" fmla="*/ 8583462 w 8604244"/>
              <a:gd name="connsiteY18" fmla="*/ 2867891 h 5049982"/>
              <a:gd name="connsiteX19" fmla="*/ 8604244 w 8604244"/>
              <a:gd name="connsiteY19" fmla="*/ 4987636 h 5049982"/>
              <a:gd name="connsiteX20" fmla="*/ 62917 w 8604244"/>
              <a:gd name="connsiteY20" fmla="*/ 5049982 h 5049982"/>
              <a:gd name="connsiteX21" fmla="*/ 62917 w 8604244"/>
              <a:gd name="connsiteY21" fmla="*/ 103909 h 5049982"/>
              <a:gd name="connsiteX22" fmla="*/ 62917 w 8604244"/>
              <a:gd name="connsiteY22" fmla="*/ 103909 h 5049982"/>
              <a:gd name="connsiteX23" fmla="*/ 69844 w 8604244"/>
              <a:gd name="connsiteY23" fmla="*/ 0 h 5049982"/>
              <a:gd name="connsiteX0" fmla="*/ 69844 w 8604244"/>
              <a:gd name="connsiteY0" fmla="*/ 0 h 5049982"/>
              <a:gd name="connsiteX1" fmla="*/ 457771 w 8604244"/>
              <a:gd name="connsiteY1" fmla="*/ 83127 h 5049982"/>
              <a:gd name="connsiteX2" fmla="*/ 935753 w 8604244"/>
              <a:gd name="connsiteY2" fmla="*/ 228600 h 5049982"/>
              <a:gd name="connsiteX3" fmla="*/ 1330608 w 8604244"/>
              <a:gd name="connsiteY3" fmla="*/ 540327 h 5049982"/>
              <a:gd name="connsiteX4" fmla="*/ 1496862 w 8604244"/>
              <a:gd name="connsiteY4" fmla="*/ 685800 h 5049982"/>
              <a:gd name="connsiteX5" fmla="*/ 1767026 w 8604244"/>
              <a:gd name="connsiteY5" fmla="*/ 997527 h 5049982"/>
              <a:gd name="connsiteX6" fmla="*/ 62917 w 8604244"/>
              <a:gd name="connsiteY6" fmla="*/ 990600 h 5049982"/>
              <a:gd name="connsiteX7" fmla="*/ 3346444 w 8604244"/>
              <a:gd name="connsiteY7" fmla="*/ 2473036 h 5049982"/>
              <a:gd name="connsiteX8" fmla="*/ 3949117 w 8604244"/>
              <a:gd name="connsiteY8" fmla="*/ 2576945 h 5049982"/>
              <a:gd name="connsiteX9" fmla="*/ 4343971 w 8604244"/>
              <a:gd name="connsiteY9" fmla="*/ 2576945 h 5049982"/>
              <a:gd name="connsiteX10" fmla="*/ 5008989 w 8604244"/>
              <a:gd name="connsiteY10" fmla="*/ 2576945 h 5049982"/>
              <a:gd name="connsiteX11" fmla="*/ 5632444 w 8604244"/>
              <a:gd name="connsiteY11" fmla="*/ 2680855 h 5049982"/>
              <a:gd name="connsiteX12" fmla="*/ 6339026 w 8604244"/>
              <a:gd name="connsiteY12" fmla="*/ 2909455 h 5049982"/>
              <a:gd name="connsiteX13" fmla="*/ 6817008 w 8604244"/>
              <a:gd name="connsiteY13" fmla="*/ 2867891 h 5049982"/>
              <a:gd name="connsiteX14" fmla="*/ 7232644 w 8604244"/>
              <a:gd name="connsiteY14" fmla="*/ 2763982 h 5049982"/>
              <a:gd name="connsiteX15" fmla="*/ 7835317 w 8604244"/>
              <a:gd name="connsiteY15" fmla="*/ 2805545 h 5049982"/>
              <a:gd name="connsiteX16" fmla="*/ 8209389 w 8604244"/>
              <a:gd name="connsiteY16" fmla="*/ 2867891 h 5049982"/>
              <a:gd name="connsiteX17" fmla="*/ 8583462 w 8604244"/>
              <a:gd name="connsiteY17" fmla="*/ 2867891 h 5049982"/>
              <a:gd name="connsiteX18" fmla="*/ 8604244 w 8604244"/>
              <a:gd name="connsiteY18" fmla="*/ 4987636 h 5049982"/>
              <a:gd name="connsiteX19" fmla="*/ 62917 w 8604244"/>
              <a:gd name="connsiteY19" fmla="*/ 5049982 h 5049982"/>
              <a:gd name="connsiteX20" fmla="*/ 62917 w 8604244"/>
              <a:gd name="connsiteY20" fmla="*/ 103909 h 5049982"/>
              <a:gd name="connsiteX21" fmla="*/ 62917 w 8604244"/>
              <a:gd name="connsiteY21" fmla="*/ 103909 h 5049982"/>
              <a:gd name="connsiteX22" fmla="*/ 69844 w 8604244"/>
              <a:gd name="connsiteY22" fmla="*/ 0 h 5049982"/>
              <a:gd name="connsiteX0" fmla="*/ 69844 w 8604244"/>
              <a:gd name="connsiteY0" fmla="*/ 0 h 5049982"/>
              <a:gd name="connsiteX1" fmla="*/ 457771 w 8604244"/>
              <a:gd name="connsiteY1" fmla="*/ 83127 h 5049982"/>
              <a:gd name="connsiteX2" fmla="*/ 935753 w 8604244"/>
              <a:gd name="connsiteY2" fmla="*/ 228600 h 5049982"/>
              <a:gd name="connsiteX3" fmla="*/ 1330608 w 8604244"/>
              <a:gd name="connsiteY3" fmla="*/ 540327 h 5049982"/>
              <a:gd name="connsiteX4" fmla="*/ 1496862 w 8604244"/>
              <a:gd name="connsiteY4" fmla="*/ 685800 h 5049982"/>
              <a:gd name="connsiteX5" fmla="*/ 1767026 w 8604244"/>
              <a:gd name="connsiteY5" fmla="*/ 997527 h 5049982"/>
              <a:gd name="connsiteX6" fmla="*/ 62917 w 8604244"/>
              <a:gd name="connsiteY6" fmla="*/ 990600 h 5049982"/>
              <a:gd name="connsiteX7" fmla="*/ 3949117 w 8604244"/>
              <a:gd name="connsiteY7" fmla="*/ 2576945 h 5049982"/>
              <a:gd name="connsiteX8" fmla="*/ 4343971 w 8604244"/>
              <a:gd name="connsiteY8" fmla="*/ 2576945 h 5049982"/>
              <a:gd name="connsiteX9" fmla="*/ 5008989 w 8604244"/>
              <a:gd name="connsiteY9" fmla="*/ 2576945 h 5049982"/>
              <a:gd name="connsiteX10" fmla="*/ 5632444 w 8604244"/>
              <a:gd name="connsiteY10" fmla="*/ 2680855 h 5049982"/>
              <a:gd name="connsiteX11" fmla="*/ 6339026 w 8604244"/>
              <a:gd name="connsiteY11" fmla="*/ 2909455 h 5049982"/>
              <a:gd name="connsiteX12" fmla="*/ 6817008 w 8604244"/>
              <a:gd name="connsiteY12" fmla="*/ 2867891 h 5049982"/>
              <a:gd name="connsiteX13" fmla="*/ 7232644 w 8604244"/>
              <a:gd name="connsiteY13" fmla="*/ 2763982 h 5049982"/>
              <a:gd name="connsiteX14" fmla="*/ 7835317 w 8604244"/>
              <a:gd name="connsiteY14" fmla="*/ 2805545 h 5049982"/>
              <a:gd name="connsiteX15" fmla="*/ 8209389 w 8604244"/>
              <a:gd name="connsiteY15" fmla="*/ 2867891 h 5049982"/>
              <a:gd name="connsiteX16" fmla="*/ 8583462 w 8604244"/>
              <a:gd name="connsiteY16" fmla="*/ 2867891 h 5049982"/>
              <a:gd name="connsiteX17" fmla="*/ 8604244 w 8604244"/>
              <a:gd name="connsiteY17" fmla="*/ 4987636 h 5049982"/>
              <a:gd name="connsiteX18" fmla="*/ 62917 w 8604244"/>
              <a:gd name="connsiteY18" fmla="*/ 5049982 h 5049982"/>
              <a:gd name="connsiteX19" fmla="*/ 62917 w 8604244"/>
              <a:gd name="connsiteY19" fmla="*/ 103909 h 5049982"/>
              <a:gd name="connsiteX20" fmla="*/ 62917 w 8604244"/>
              <a:gd name="connsiteY20" fmla="*/ 103909 h 5049982"/>
              <a:gd name="connsiteX21" fmla="*/ 69844 w 8604244"/>
              <a:gd name="connsiteY21" fmla="*/ 0 h 5049982"/>
              <a:gd name="connsiteX0" fmla="*/ 69844 w 8604244"/>
              <a:gd name="connsiteY0" fmla="*/ 0 h 4987636"/>
              <a:gd name="connsiteX1" fmla="*/ 457771 w 8604244"/>
              <a:gd name="connsiteY1" fmla="*/ 83127 h 4987636"/>
              <a:gd name="connsiteX2" fmla="*/ 935753 w 8604244"/>
              <a:gd name="connsiteY2" fmla="*/ 228600 h 4987636"/>
              <a:gd name="connsiteX3" fmla="*/ 1330608 w 8604244"/>
              <a:gd name="connsiteY3" fmla="*/ 540327 h 4987636"/>
              <a:gd name="connsiteX4" fmla="*/ 1496862 w 8604244"/>
              <a:gd name="connsiteY4" fmla="*/ 685800 h 4987636"/>
              <a:gd name="connsiteX5" fmla="*/ 1767026 w 8604244"/>
              <a:gd name="connsiteY5" fmla="*/ 997527 h 4987636"/>
              <a:gd name="connsiteX6" fmla="*/ 62917 w 8604244"/>
              <a:gd name="connsiteY6" fmla="*/ 990600 h 4987636"/>
              <a:gd name="connsiteX7" fmla="*/ 3949117 w 8604244"/>
              <a:gd name="connsiteY7" fmla="*/ 2576945 h 4987636"/>
              <a:gd name="connsiteX8" fmla="*/ 4343971 w 8604244"/>
              <a:gd name="connsiteY8" fmla="*/ 2576945 h 4987636"/>
              <a:gd name="connsiteX9" fmla="*/ 5008989 w 8604244"/>
              <a:gd name="connsiteY9" fmla="*/ 2576945 h 4987636"/>
              <a:gd name="connsiteX10" fmla="*/ 5632444 w 8604244"/>
              <a:gd name="connsiteY10" fmla="*/ 2680855 h 4987636"/>
              <a:gd name="connsiteX11" fmla="*/ 6339026 w 8604244"/>
              <a:gd name="connsiteY11" fmla="*/ 2909455 h 4987636"/>
              <a:gd name="connsiteX12" fmla="*/ 6817008 w 8604244"/>
              <a:gd name="connsiteY12" fmla="*/ 2867891 h 4987636"/>
              <a:gd name="connsiteX13" fmla="*/ 7232644 w 8604244"/>
              <a:gd name="connsiteY13" fmla="*/ 2763982 h 4987636"/>
              <a:gd name="connsiteX14" fmla="*/ 7835317 w 8604244"/>
              <a:gd name="connsiteY14" fmla="*/ 2805545 h 4987636"/>
              <a:gd name="connsiteX15" fmla="*/ 8209389 w 8604244"/>
              <a:gd name="connsiteY15" fmla="*/ 2867891 h 4987636"/>
              <a:gd name="connsiteX16" fmla="*/ 8583462 w 8604244"/>
              <a:gd name="connsiteY16" fmla="*/ 2867891 h 4987636"/>
              <a:gd name="connsiteX17" fmla="*/ 8604244 w 8604244"/>
              <a:gd name="connsiteY17" fmla="*/ 4987636 h 4987636"/>
              <a:gd name="connsiteX18" fmla="*/ 62917 w 8604244"/>
              <a:gd name="connsiteY18" fmla="*/ 103909 h 4987636"/>
              <a:gd name="connsiteX19" fmla="*/ 62917 w 8604244"/>
              <a:gd name="connsiteY19" fmla="*/ 103909 h 4987636"/>
              <a:gd name="connsiteX20" fmla="*/ 69844 w 8604244"/>
              <a:gd name="connsiteY20" fmla="*/ 0 h 4987636"/>
              <a:gd name="connsiteX0" fmla="*/ 69844 w 8583462"/>
              <a:gd name="connsiteY0" fmla="*/ 0 h 2909455"/>
              <a:gd name="connsiteX1" fmla="*/ 457771 w 8583462"/>
              <a:gd name="connsiteY1" fmla="*/ 83127 h 2909455"/>
              <a:gd name="connsiteX2" fmla="*/ 935753 w 8583462"/>
              <a:gd name="connsiteY2" fmla="*/ 228600 h 2909455"/>
              <a:gd name="connsiteX3" fmla="*/ 1330608 w 8583462"/>
              <a:gd name="connsiteY3" fmla="*/ 540327 h 2909455"/>
              <a:gd name="connsiteX4" fmla="*/ 1496862 w 8583462"/>
              <a:gd name="connsiteY4" fmla="*/ 685800 h 2909455"/>
              <a:gd name="connsiteX5" fmla="*/ 1767026 w 8583462"/>
              <a:gd name="connsiteY5" fmla="*/ 997527 h 2909455"/>
              <a:gd name="connsiteX6" fmla="*/ 62917 w 8583462"/>
              <a:gd name="connsiteY6" fmla="*/ 990600 h 2909455"/>
              <a:gd name="connsiteX7" fmla="*/ 3949117 w 8583462"/>
              <a:gd name="connsiteY7" fmla="*/ 2576945 h 2909455"/>
              <a:gd name="connsiteX8" fmla="*/ 4343971 w 8583462"/>
              <a:gd name="connsiteY8" fmla="*/ 2576945 h 2909455"/>
              <a:gd name="connsiteX9" fmla="*/ 5008989 w 8583462"/>
              <a:gd name="connsiteY9" fmla="*/ 2576945 h 2909455"/>
              <a:gd name="connsiteX10" fmla="*/ 5632444 w 8583462"/>
              <a:gd name="connsiteY10" fmla="*/ 2680855 h 2909455"/>
              <a:gd name="connsiteX11" fmla="*/ 6339026 w 8583462"/>
              <a:gd name="connsiteY11" fmla="*/ 2909455 h 2909455"/>
              <a:gd name="connsiteX12" fmla="*/ 6817008 w 8583462"/>
              <a:gd name="connsiteY12" fmla="*/ 2867891 h 2909455"/>
              <a:gd name="connsiteX13" fmla="*/ 7232644 w 8583462"/>
              <a:gd name="connsiteY13" fmla="*/ 2763982 h 2909455"/>
              <a:gd name="connsiteX14" fmla="*/ 7835317 w 8583462"/>
              <a:gd name="connsiteY14" fmla="*/ 2805545 h 2909455"/>
              <a:gd name="connsiteX15" fmla="*/ 8209389 w 8583462"/>
              <a:gd name="connsiteY15" fmla="*/ 2867891 h 2909455"/>
              <a:gd name="connsiteX16" fmla="*/ 8583462 w 8583462"/>
              <a:gd name="connsiteY16" fmla="*/ 2867891 h 2909455"/>
              <a:gd name="connsiteX17" fmla="*/ 62917 w 8583462"/>
              <a:gd name="connsiteY17" fmla="*/ 103909 h 2909455"/>
              <a:gd name="connsiteX18" fmla="*/ 62917 w 8583462"/>
              <a:gd name="connsiteY18" fmla="*/ 103909 h 2909455"/>
              <a:gd name="connsiteX19" fmla="*/ 69844 w 8583462"/>
              <a:gd name="connsiteY19" fmla="*/ 0 h 2909455"/>
              <a:gd name="connsiteX0" fmla="*/ 69844 w 8209389"/>
              <a:gd name="connsiteY0" fmla="*/ 0 h 2909455"/>
              <a:gd name="connsiteX1" fmla="*/ 457771 w 8209389"/>
              <a:gd name="connsiteY1" fmla="*/ 83127 h 2909455"/>
              <a:gd name="connsiteX2" fmla="*/ 935753 w 8209389"/>
              <a:gd name="connsiteY2" fmla="*/ 228600 h 2909455"/>
              <a:gd name="connsiteX3" fmla="*/ 1330608 w 8209389"/>
              <a:gd name="connsiteY3" fmla="*/ 540327 h 2909455"/>
              <a:gd name="connsiteX4" fmla="*/ 1496862 w 8209389"/>
              <a:gd name="connsiteY4" fmla="*/ 685800 h 2909455"/>
              <a:gd name="connsiteX5" fmla="*/ 1767026 w 8209389"/>
              <a:gd name="connsiteY5" fmla="*/ 997527 h 2909455"/>
              <a:gd name="connsiteX6" fmla="*/ 62917 w 8209389"/>
              <a:gd name="connsiteY6" fmla="*/ 990600 h 2909455"/>
              <a:gd name="connsiteX7" fmla="*/ 3949117 w 8209389"/>
              <a:gd name="connsiteY7" fmla="*/ 2576945 h 2909455"/>
              <a:gd name="connsiteX8" fmla="*/ 4343971 w 8209389"/>
              <a:gd name="connsiteY8" fmla="*/ 2576945 h 2909455"/>
              <a:gd name="connsiteX9" fmla="*/ 5008989 w 8209389"/>
              <a:gd name="connsiteY9" fmla="*/ 2576945 h 2909455"/>
              <a:gd name="connsiteX10" fmla="*/ 5632444 w 8209389"/>
              <a:gd name="connsiteY10" fmla="*/ 2680855 h 2909455"/>
              <a:gd name="connsiteX11" fmla="*/ 6339026 w 8209389"/>
              <a:gd name="connsiteY11" fmla="*/ 2909455 h 2909455"/>
              <a:gd name="connsiteX12" fmla="*/ 6817008 w 8209389"/>
              <a:gd name="connsiteY12" fmla="*/ 2867891 h 2909455"/>
              <a:gd name="connsiteX13" fmla="*/ 7232644 w 8209389"/>
              <a:gd name="connsiteY13" fmla="*/ 2763982 h 2909455"/>
              <a:gd name="connsiteX14" fmla="*/ 7835317 w 8209389"/>
              <a:gd name="connsiteY14" fmla="*/ 2805545 h 2909455"/>
              <a:gd name="connsiteX15" fmla="*/ 8209389 w 8209389"/>
              <a:gd name="connsiteY15" fmla="*/ 2867891 h 2909455"/>
              <a:gd name="connsiteX16" fmla="*/ 62917 w 8209389"/>
              <a:gd name="connsiteY16" fmla="*/ 103909 h 2909455"/>
              <a:gd name="connsiteX17" fmla="*/ 62917 w 8209389"/>
              <a:gd name="connsiteY17" fmla="*/ 103909 h 2909455"/>
              <a:gd name="connsiteX18" fmla="*/ 69844 w 8209389"/>
              <a:gd name="connsiteY18" fmla="*/ 0 h 2909455"/>
              <a:gd name="connsiteX0" fmla="*/ 69844 w 7835317"/>
              <a:gd name="connsiteY0" fmla="*/ 0 h 2909455"/>
              <a:gd name="connsiteX1" fmla="*/ 457771 w 7835317"/>
              <a:gd name="connsiteY1" fmla="*/ 83127 h 2909455"/>
              <a:gd name="connsiteX2" fmla="*/ 935753 w 7835317"/>
              <a:gd name="connsiteY2" fmla="*/ 228600 h 2909455"/>
              <a:gd name="connsiteX3" fmla="*/ 1330608 w 7835317"/>
              <a:gd name="connsiteY3" fmla="*/ 540327 h 2909455"/>
              <a:gd name="connsiteX4" fmla="*/ 1496862 w 7835317"/>
              <a:gd name="connsiteY4" fmla="*/ 685800 h 2909455"/>
              <a:gd name="connsiteX5" fmla="*/ 1767026 w 7835317"/>
              <a:gd name="connsiteY5" fmla="*/ 997527 h 2909455"/>
              <a:gd name="connsiteX6" fmla="*/ 62917 w 7835317"/>
              <a:gd name="connsiteY6" fmla="*/ 990600 h 2909455"/>
              <a:gd name="connsiteX7" fmla="*/ 3949117 w 7835317"/>
              <a:gd name="connsiteY7" fmla="*/ 2576945 h 2909455"/>
              <a:gd name="connsiteX8" fmla="*/ 4343971 w 7835317"/>
              <a:gd name="connsiteY8" fmla="*/ 2576945 h 2909455"/>
              <a:gd name="connsiteX9" fmla="*/ 5008989 w 7835317"/>
              <a:gd name="connsiteY9" fmla="*/ 2576945 h 2909455"/>
              <a:gd name="connsiteX10" fmla="*/ 5632444 w 7835317"/>
              <a:gd name="connsiteY10" fmla="*/ 2680855 h 2909455"/>
              <a:gd name="connsiteX11" fmla="*/ 6339026 w 7835317"/>
              <a:gd name="connsiteY11" fmla="*/ 2909455 h 2909455"/>
              <a:gd name="connsiteX12" fmla="*/ 6817008 w 7835317"/>
              <a:gd name="connsiteY12" fmla="*/ 2867891 h 2909455"/>
              <a:gd name="connsiteX13" fmla="*/ 7232644 w 7835317"/>
              <a:gd name="connsiteY13" fmla="*/ 2763982 h 2909455"/>
              <a:gd name="connsiteX14" fmla="*/ 7835317 w 7835317"/>
              <a:gd name="connsiteY14" fmla="*/ 2805545 h 2909455"/>
              <a:gd name="connsiteX15" fmla="*/ 62917 w 7835317"/>
              <a:gd name="connsiteY15" fmla="*/ 103909 h 2909455"/>
              <a:gd name="connsiteX16" fmla="*/ 62917 w 7835317"/>
              <a:gd name="connsiteY16" fmla="*/ 103909 h 2909455"/>
              <a:gd name="connsiteX17" fmla="*/ 69844 w 7835317"/>
              <a:gd name="connsiteY17" fmla="*/ 0 h 2909455"/>
              <a:gd name="connsiteX0" fmla="*/ 69844 w 7232644"/>
              <a:gd name="connsiteY0" fmla="*/ 0 h 2909455"/>
              <a:gd name="connsiteX1" fmla="*/ 457771 w 7232644"/>
              <a:gd name="connsiteY1" fmla="*/ 83127 h 2909455"/>
              <a:gd name="connsiteX2" fmla="*/ 935753 w 7232644"/>
              <a:gd name="connsiteY2" fmla="*/ 228600 h 2909455"/>
              <a:gd name="connsiteX3" fmla="*/ 1330608 w 7232644"/>
              <a:gd name="connsiteY3" fmla="*/ 540327 h 2909455"/>
              <a:gd name="connsiteX4" fmla="*/ 1496862 w 7232644"/>
              <a:gd name="connsiteY4" fmla="*/ 685800 h 2909455"/>
              <a:gd name="connsiteX5" fmla="*/ 1767026 w 7232644"/>
              <a:gd name="connsiteY5" fmla="*/ 997527 h 2909455"/>
              <a:gd name="connsiteX6" fmla="*/ 62917 w 7232644"/>
              <a:gd name="connsiteY6" fmla="*/ 990600 h 2909455"/>
              <a:gd name="connsiteX7" fmla="*/ 3949117 w 7232644"/>
              <a:gd name="connsiteY7" fmla="*/ 2576945 h 2909455"/>
              <a:gd name="connsiteX8" fmla="*/ 4343971 w 7232644"/>
              <a:gd name="connsiteY8" fmla="*/ 2576945 h 2909455"/>
              <a:gd name="connsiteX9" fmla="*/ 5008989 w 7232644"/>
              <a:gd name="connsiteY9" fmla="*/ 2576945 h 2909455"/>
              <a:gd name="connsiteX10" fmla="*/ 5632444 w 7232644"/>
              <a:gd name="connsiteY10" fmla="*/ 2680855 h 2909455"/>
              <a:gd name="connsiteX11" fmla="*/ 6339026 w 7232644"/>
              <a:gd name="connsiteY11" fmla="*/ 2909455 h 2909455"/>
              <a:gd name="connsiteX12" fmla="*/ 6817008 w 7232644"/>
              <a:gd name="connsiteY12" fmla="*/ 2867891 h 2909455"/>
              <a:gd name="connsiteX13" fmla="*/ 7232644 w 7232644"/>
              <a:gd name="connsiteY13" fmla="*/ 2763982 h 2909455"/>
              <a:gd name="connsiteX14" fmla="*/ 62917 w 7232644"/>
              <a:gd name="connsiteY14" fmla="*/ 103909 h 2909455"/>
              <a:gd name="connsiteX15" fmla="*/ 62917 w 7232644"/>
              <a:gd name="connsiteY15" fmla="*/ 103909 h 2909455"/>
              <a:gd name="connsiteX16" fmla="*/ 69844 w 7232644"/>
              <a:gd name="connsiteY16" fmla="*/ 0 h 2909455"/>
              <a:gd name="connsiteX0" fmla="*/ 69844 w 6817008"/>
              <a:gd name="connsiteY0" fmla="*/ 0 h 2909455"/>
              <a:gd name="connsiteX1" fmla="*/ 457771 w 6817008"/>
              <a:gd name="connsiteY1" fmla="*/ 83127 h 2909455"/>
              <a:gd name="connsiteX2" fmla="*/ 935753 w 6817008"/>
              <a:gd name="connsiteY2" fmla="*/ 228600 h 2909455"/>
              <a:gd name="connsiteX3" fmla="*/ 1330608 w 6817008"/>
              <a:gd name="connsiteY3" fmla="*/ 540327 h 2909455"/>
              <a:gd name="connsiteX4" fmla="*/ 1496862 w 6817008"/>
              <a:gd name="connsiteY4" fmla="*/ 685800 h 2909455"/>
              <a:gd name="connsiteX5" fmla="*/ 1767026 w 6817008"/>
              <a:gd name="connsiteY5" fmla="*/ 997527 h 2909455"/>
              <a:gd name="connsiteX6" fmla="*/ 62917 w 6817008"/>
              <a:gd name="connsiteY6" fmla="*/ 990600 h 2909455"/>
              <a:gd name="connsiteX7" fmla="*/ 3949117 w 6817008"/>
              <a:gd name="connsiteY7" fmla="*/ 2576945 h 2909455"/>
              <a:gd name="connsiteX8" fmla="*/ 4343971 w 6817008"/>
              <a:gd name="connsiteY8" fmla="*/ 2576945 h 2909455"/>
              <a:gd name="connsiteX9" fmla="*/ 5008989 w 6817008"/>
              <a:gd name="connsiteY9" fmla="*/ 2576945 h 2909455"/>
              <a:gd name="connsiteX10" fmla="*/ 5632444 w 6817008"/>
              <a:gd name="connsiteY10" fmla="*/ 2680855 h 2909455"/>
              <a:gd name="connsiteX11" fmla="*/ 6339026 w 6817008"/>
              <a:gd name="connsiteY11" fmla="*/ 2909455 h 2909455"/>
              <a:gd name="connsiteX12" fmla="*/ 6817008 w 6817008"/>
              <a:gd name="connsiteY12" fmla="*/ 2867891 h 2909455"/>
              <a:gd name="connsiteX13" fmla="*/ 62917 w 6817008"/>
              <a:gd name="connsiteY13" fmla="*/ 103909 h 2909455"/>
              <a:gd name="connsiteX14" fmla="*/ 62917 w 6817008"/>
              <a:gd name="connsiteY14" fmla="*/ 103909 h 2909455"/>
              <a:gd name="connsiteX15" fmla="*/ 69844 w 6817008"/>
              <a:gd name="connsiteY15" fmla="*/ 0 h 2909455"/>
              <a:gd name="connsiteX0" fmla="*/ 69844 w 6339026"/>
              <a:gd name="connsiteY0" fmla="*/ 0 h 2909455"/>
              <a:gd name="connsiteX1" fmla="*/ 457771 w 6339026"/>
              <a:gd name="connsiteY1" fmla="*/ 83127 h 2909455"/>
              <a:gd name="connsiteX2" fmla="*/ 935753 w 6339026"/>
              <a:gd name="connsiteY2" fmla="*/ 228600 h 2909455"/>
              <a:gd name="connsiteX3" fmla="*/ 1330608 w 6339026"/>
              <a:gd name="connsiteY3" fmla="*/ 540327 h 2909455"/>
              <a:gd name="connsiteX4" fmla="*/ 1496862 w 6339026"/>
              <a:gd name="connsiteY4" fmla="*/ 685800 h 2909455"/>
              <a:gd name="connsiteX5" fmla="*/ 1767026 w 6339026"/>
              <a:gd name="connsiteY5" fmla="*/ 997527 h 2909455"/>
              <a:gd name="connsiteX6" fmla="*/ 62917 w 6339026"/>
              <a:gd name="connsiteY6" fmla="*/ 990600 h 2909455"/>
              <a:gd name="connsiteX7" fmla="*/ 3949117 w 6339026"/>
              <a:gd name="connsiteY7" fmla="*/ 2576945 h 2909455"/>
              <a:gd name="connsiteX8" fmla="*/ 4343971 w 6339026"/>
              <a:gd name="connsiteY8" fmla="*/ 2576945 h 2909455"/>
              <a:gd name="connsiteX9" fmla="*/ 5008989 w 6339026"/>
              <a:gd name="connsiteY9" fmla="*/ 2576945 h 2909455"/>
              <a:gd name="connsiteX10" fmla="*/ 5632444 w 6339026"/>
              <a:gd name="connsiteY10" fmla="*/ 2680855 h 2909455"/>
              <a:gd name="connsiteX11" fmla="*/ 6339026 w 6339026"/>
              <a:gd name="connsiteY11" fmla="*/ 2909455 h 2909455"/>
              <a:gd name="connsiteX12" fmla="*/ 62917 w 6339026"/>
              <a:gd name="connsiteY12" fmla="*/ 103909 h 2909455"/>
              <a:gd name="connsiteX13" fmla="*/ 62917 w 6339026"/>
              <a:gd name="connsiteY13" fmla="*/ 103909 h 2909455"/>
              <a:gd name="connsiteX14" fmla="*/ 69844 w 6339026"/>
              <a:gd name="connsiteY14" fmla="*/ 0 h 2909455"/>
              <a:gd name="connsiteX0" fmla="*/ 69844 w 5632444"/>
              <a:gd name="connsiteY0" fmla="*/ 0 h 2680855"/>
              <a:gd name="connsiteX1" fmla="*/ 457771 w 5632444"/>
              <a:gd name="connsiteY1" fmla="*/ 83127 h 2680855"/>
              <a:gd name="connsiteX2" fmla="*/ 935753 w 5632444"/>
              <a:gd name="connsiteY2" fmla="*/ 228600 h 2680855"/>
              <a:gd name="connsiteX3" fmla="*/ 1330608 w 5632444"/>
              <a:gd name="connsiteY3" fmla="*/ 540327 h 2680855"/>
              <a:gd name="connsiteX4" fmla="*/ 1496862 w 5632444"/>
              <a:gd name="connsiteY4" fmla="*/ 685800 h 2680855"/>
              <a:gd name="connsiteX5" fmla="*/ 1767026 w 5632444"/>
              <a:gd name="connsiteY5" fmla="*/ 997527 h 2680855"/>
              <a:gd name="connsiteX6" fmla="*/ 62917 w 5632444"/>
              <a:gd name="connsiteY6" fmla="*/ 990600 h 2680855"/>
              <a:gd name="connsiteX7" fmla="*/ 3949117 w 5632444"/>
              <a:gd name="connsiteY7" fmla="*/ 2576945 h 2680855"/>
              <a:gd name="connsiteX8" fmla="*/ 4343971 w 5632444"/>
              <a:gd name="connsiteY8" fmla="*/ 2576945 h 2680855"/>
              <a:gd name="connsiteX9" fmla="*/ 5008989 w 5632444"/>
              <a:gd name="connsiteY9" fmla="*/ 2576945 h 2680855"/>
              <a:gd name="connsiteX10" fmla="*/ 5632444 w 5632444"/>
              <a:gd name="connsiteY10" fmla="*/ 2680855 h 2680855"/>
              <a:gd name="connsiteX11" fmla="*/ 62917 w 5632444"/>
              <a:gd name="connsiteY11" fmla="*/ 103909 h 2680855"/>
              <a:gd name="connsiteX12" fmla="*/ 62917 w 5632444"/>
              <a:gd name="connsiteY12" fmla="*/ 103909 h 2680855"/>
              <a:gd name="connsiteX13" fmla="*/ 69844 w 5632444"/>
              <a:gd name="connsiteY13" fmla="*/ 0 h 2680855"/>
              <a:gd name="connsiteX0" fmla="*/ 69844 w 5008989"/>
              <a:gd name="connsiteY0" fmla="*/ 0 h 2576945"/>
              <a:gd name="connsiteX1" fmla="*/ 457771 w 5008989"/>
              <a:gd name="connsiteY1" fmla="*/ 83127 h 2576945"/>
              <a:gd name="connsiteX2" fmla="*/ 935753 w 5008989"/>
              <a:gd name="connsiteY2" fmla="*/ 228600 h 2576945"/>
              <a:gd name="connsiteX3" fmla="*/ 1330608 w 5008989"/>
              <a:gd name="connsiteY3" fmla="*/ 540327 h 2576945"/>
              <a:gd name="connsiteX4" fmla="*/ 1496862 w 5008989"/>
              <a:gd name="connsiteY4" fmla="*/ 685800 h 2576945"/>
              <a:gd name="connsiteX5" fmla="*/ 1767026 w 5008989"/>
              <a:gd name="connsiteY5" fmla="*/ 997527 h 2576945"/>
              <a:gd name="connsiteX6" fmla="*/ 62917 w 5008989"/>
              <a:gd name="connsiteY6" fmla="*/ 990600 h 2576945"/>
              <a:gd name="connsiteX7" fmla="*/ 3949117 w 5008989"/>
              <a:gd name="connsiteY7" fmla="*/ 2576945 h 2576945"/>
              <a:gd name="connsiteX8" fmla="*/ 4343971 w 5008989"/>
              <a:gd name="connsiteY8" fmla="*/ 2576945 h 2576945"/>
              <a:gd name="connsiteX9" fmla="*/ 5008989 w 5008989"/>
              <a:gd name="connsiteY9" fmla="*/ 2576945 h 2576945"/>
              <a:gd name="connsiteX10" fmla="*/ 62917 w 5008989"/>
              <a:gd name="connsiteY10" fmla="*/ 103909 h 2576945"/>
              <a:gd name="connsiteX11" fmla="*/ 62917 w 5008989"/>
              <a:gd name="connsiteY11" fmla="*/ 103909 h 2576945"/>
              <a:gd name="connsiteX12" fmla="*/ 69844 w 5008989"/>
              <a:gd name="connsiteY12" fmla="*/ 0 h 2576945"/>
              <a:gd name="connsiteX0" fmla="*/ 69844 w 4343971"/>
              <a:gd name="connsiteY0" fmla="*/ 0 h 2576945"/>
              <a:gd name="connsiteX1" fmla="*/ 457771 w 4343971"/>
              <a:gd name="connsiteY1" fmla="*/ 83127 h 2576945"/>
              <a:gd name="connsiteX2" fmla="*/ 935753 w 4343971"/>
              <a:gd name="connsiteY2" fmla="*/ 228600 h 2576945"/>
              <a:gd name="connsiteX3" fmla="*/ 1330608 w 4343971"/>
              <a:gd name="connsiteY3" fmla="*/ 540327 h 2576945"/>
              <a:gd name="connsiteX4" fmla="*/ 1496862 w 4343971"/>
              <a:gd name="connsiteY4" fmla="*/ 685800 h 2576945"/>
              <a:gd name="connsiteX5" fmla="*/ 1767026 w 4343971"/>
              <a:gd name="connsiteY5" fmla="*/ 997527 h 2576945"/>
              <a:gd name="connsiteX6" fmla="*/ 62917 w 4343971"/>
              <a:gd name="connsiteY6" fmla="*/ 990600 h 2576945"/>
              <a:gd name="connsiteX7" fmla="*/ 3949117 w 4343971"/>
              <a:gd name="connsiteY7" fmla="*/ 2576945 h 2576945"/>
              <a:gd name="connsiteX8" fmla="*/ 4343971 w 4343971"/>
              <a:gd name="connsiteY8" fmla="*/ 2576945 h 2576945"/>
              <a:gd name="connsiteX9" fmla="*/ 62917 w 4343971"/>
              <a:gd name="connsiteY9" fmla="*/ 103909 h 2576945"/>
              <a:gd name="connsiteX10" fmla="*/ 62917 w 4343971"/>
              <a:gd name="connsiteY10" fmla="*/ 103909 h 2576945"/>
              <a:gd name="connsiteX11" fmla="*/ 69844 w 4343971"/>
              <a:gd name="connsiteY11" fmla="*/ 0 h 2576945"/>
              <a:gd name="connsiteX0" fmla="*/ 69844 w 3949117"/>
              <a:gd name="connsiteY0" fmla="*/ 0 h 2576945"/>
              <a:gd name="connsiteX1" fmla="*/ 457771 w 3949117"/>
              <a:gd name="connsiteY1" fmla="*/ 83127 h 2576945"/>
              <a:gd name="connsiteX2" fmla="*/ 935753 w 3949117"/>
              <a:gd name="connsiteY2" fmla="*/ 228600 h 2576945"/>
              <a:gd name="connsiteX3" fmla="*/ 1330608 w 3949117"/>
              <a:gd name="connsiteY3" fmla="*/ 540327 h 2576945"/>
              <a:gd name="connsiteX4" fmla="*/ 1496862 w 3949117"/>
              <a:gd name="connsiteY4" fmla="*/ 685800 h 2576945"/>
              <a:gd name="connsiteX5" fmla="*/ 1767026 w 3949117"/>
              <a:gd name="connsiteY5" fmla="*/ 997527 h 2576945"/>
              <a:gd name="connsiteX6" fmla="*/ 62917 w 3949117"/>
              <a:gd name="connsiteY6" fmla="*/ 990600 h 2576945"/>
              <a:gd name="connsiteX7" fmla="*/ 3949117 w 3949117"/>
              <a:gd name="connsiteY7" fmla="*/ 2576945 h 2576945"/>
              <a:gd name="connsiteX8" fmla="*/ 62917 w 3949117"/>
              <a:gd name="connsiteY8" fmla="*/ 103909 h 2576945"/>
              <a:gd name="connsiteX9" fmla="*/ 62917 w 3949117"/>
              <a:gd name="connsiteY9" fmla="*/ 103909 h 2576945"/>
              <a:gd name="connsiteX10" fmla="*/ 69844 w 3949117"/>
              <a:gd name="connsiteY10" fmla="*/ 0 h 2576945"/>
              <a:gd name="connsiteX0" fmla="*/ 69844 w 1920471"/>
              <a:gd name="connsiteY0" fmla="*/ 0 h 1107130"/>
              <a:gd name="connsiteX1" fmla="*/ 457771 w 1920471"/>
              <a:gd name="connsiteY1" fmla="*/ 83127 h 1107130"/>
              <a:gd name="connsiteX2" fmla="*/ 935753 w 1920471"/>
              <a:gd name="connsiteY2" fmla="*/ 228600 h 1107130"/>
              <a:gd name="connsiteX3" fmla="*/ 1330608 w 1920471"/>
              <a:gd name="connsiteY3" fmla="*/ 540327 h 1107130"/>
              <a:gd name="connsiteX4" fmla="*/ 1496862 w 1920471"/>
              <a:gd name="connsiteY4" fmla="*/ 685800 h 1107130"/>
              <a:gd name="connsiteX5" fmla="*/ 1767026 w 1920471"/>
              <a:gd name="connsiteY5" fmla="*/ 997527 h 1107130"/>
              <a:gd name="connsiteX6" fmla="*/ 62917 w 1920471"/>
              <a:gd name="connsiteY6" fmla="*/ 990600 h 1107130"/>
              <a:gd name="connsiteX7" fmla="*/ 62917 w 1920471"/>
              <a:gd name="connsiteY7" fmla="*/ 103909 h 1107130"/>
              <a:gd name="connsiteX8" fmla="*/ 62917 w 1920471"/>
              <a:gd name="connsiteY8" fmla="*/ 103909 h 1107130"/>
              <a:gd name="connsiteX9" fmla="*/ 69844 w 1920471"/>
              <a:gd name="connsiteY9" fmla="*/ 0 h 1107130"/>
              <a:gd name="connsiteX0" fmla="*/ 69844 w 1920471"/>
              <a:gd name="connsiteY0" fmla="*/ 0 h 1107130"/>
              <a:gd name="connsiteX1" fmla="*/ 457771 w 1920471"/>
              <a:gd name="connsiteY1" fmla="*/ 83127 h 1107130"/>
              <a:gd name="connsiteX2" fmla="*/ 935753 w 1920471"/>
              <a:gd name="connsiteY2" fmla="*/ 228600 h 1107130"/>
              <a:gd name="connsiteX3" fmla="*/ 1496862 w 1920471"/>
              <a:gd name="connsiteY3" fmla="*/ 685800 h 1107130"/>
              <a:gd name="connsiteX4" fmla="*/ 1767026 w 1920471"/>
              <a:gd name="connsiteY4" fmla="*/ 997527 h 1107130"/>
              <a:gd name="connsiteX5" fmla="*/ 62917 w 1920471"/>
              <a:gd name="connsiteY5" fmla="*/ 990600 h 1107130"/>
              <a:gd name="connsiteX6" fmla="*/ 62917 w 1920471"/>
              <a:gd name="connsiteY6" fmla="*/ 103909 h 1107130"/>
              <a:gd name="connsiteX7" fmla="*/ 62917 w 1920471"/>
              <a:gd name="connsiteY7" fmla="*/ 103909 h 1107130"/>
              <a:gd name="connsiteX8" fmla="*/ 69844 w 1920471"/>
              <a:gd name="connsiteY8" fmla="*/ 0 h 1107130"/>
              <a:gd name="connsiteX0" fmla="*/ 69844 w 1920471"/>
              <a:gd name="connsiteY0" fmla="*/ 0 h 1107130"/>
              <a:gd name="connsiteX1" fmla="*/ 457771 w 1920471"/>
              <a:gd name="connsiteY1" fmla="*/ 83127 h 1107130"/>
              <a:gd name="connsiteX2" fmla="*/ 1496862 w 1920471"/>
              <a:gd name="connsiteY2" fmla="*/ 685800 h 1107130"/>
              <a:gd name="connsiteX3" fmla="*/ 1767026 w 1920471"/>
              <a:gd name="connsiteY3" fmla="*/ 997527 h 1107130"/>
              <a:gd name="connsiteX4" fmla="*/ 62917 w 1920471"/>
              <a:gd name="connsiteY4" fmla="*/ 990600 h 1107130"/>
              <a:gd name="connsiteX5" fmla="*/ 62917 w 1920471"/>
              <a:gd name="connsiteY5" fmla="*/ 103909 h 1107130"/>
              <a:gd name="connsiteX6" fmla="*/ 62917 w 1920471"/>
              <a:gd name="connsiteY6" fmla="*/ 103909 h 1107130"/>
              <a:gd name="connsiteX7" fmla="*/ 69844 w 1920471"/>
              <a:gd name="connsiteY7" fmla="*/ 0 h 1107130"/>
              <a:gd name="connsiteX0" fmla="*/ 69844 w 1920471"/>
              <a:gd name="connsiteY0" fmla="*/ 0 h 1107130"/>
              <a:gd name="connsiteX1" fmla="*/ 1496862 w 1920471"/>
              <a:gd name="connsiteY1" fmla="*/ 685800 h 1107130"/>
              <a:gd name="connsiteX2" fmla="*/ 1767026 w 1920471"/>
              <a:gd name="connsiteY2" fmla="*/ 997527 h 1107130"/>
              <a:gd name="connsiteX3" fmla="*/ 62917 w 1920471"/>
              <a:gd name="connsiteY3" fmla="*/ 990600 h 1107130"/>
              <a:gd name="connsiteX4" fmla="*/ 62917 w 1920471"/>
              <a:gd name="connsiteY4" fmla="*/ 103909 h 1107130"/>
              <a:gd name="connsiteX5" fmla="*/ 62917 w 1920471"/>
              <a:gd name="connsiteY5" fmla="*/ 103909 h 1107130"/>
              <a:gd name="connsiteX6" fmla="*/ 69844 w 1920471"/>
              <a:gd name="connsiteY6" fmla="*/ 0 h 1107130"/>
              <a:gd name="connsiteX0" fmla="*/ 69844 w 1920471"/>
              <a:gd name="connsiteY0" fmla="*/ 0 h 1107130"/>
              <a:gd name="connsiteX1" fmla="*/ 1496862 w 1920471"/>
              <a:gd name="connsiteY1" fmla="*/ 685800 h 1107130"/>
              <a:gd name="connsiteX2" fmla="*/ 1767026 w 1920471"/>
              <a:gd name="connsiteY2" fmla="*/ 997527 h 1107130"/>
              <a:gd name="connsiteX3" fmla="*/ 62917 w 1920471"/>
              <a:gd name="connsiteY3" fmla="*/ 990600 h 1107130"/>
              <a:gd name="connsiteX4" fmla="*/ 62917 w 1920471"/>
              <a:gd name="connsiteY4" fmla="*/ 103909 h 1107130"/>
              <a:gd name="connsiteX5" fmla="*/ 69844 w 1920471"/>
              <a:gd name="connsiteY5" fmla="*/ 0 h 1107130"/>
              <a:gd name="connsiteX0" fmla="*/ 69844 w 1920471"/>
              <a:gd name="connsiteY0" fmla="*/ 0 h 1107130"/>
              <a:gd name="connsiteX1" fmla="*/ 1496862 w 1920471"/>
              <a:gd name="connsiteY1" fmla="*/ 685800 h 1107130"/>
              <a:gd name="connsiteX2" fmla="*/ 1767026 w 1920471"/>
              <a:gd name="connsiteY2" fmla="*/ 997527 h 1107130"/>
              <a:gd name="connsiteX3" fmla="*/ 62917 w 1920471"/>
              <a:gd name="connsiteY3" fmla="*/ 990600 h 1107130"/>
              <a:gd name="connsiteX4" fmla="*/ 69844 w 1920471"/>
              <a:gd name="connsiteY4" fmla="*/ 0 h 1107130"/>
              <a:gd name="connsiteX0" fmla="*/ 76200 w 1920471"/>
              <a:gd name="connsiteY0" fmla="*/ 0 h 573730"/>
              <a:gd name="connsiteX1" fmla="*/ 1496862 w 1920471"/>
              <a:gd name="connsiteY1" fmla="*/ 152400 h 573730"/>
              <a:gd name="connsiteX2" fmla="*/ 1767026 w 1920471"/>
              <a:gd name="connsiteY2" fmla="*/ 464127 h 573730"/>
              <a:gd name="connsiteX3" fmla="*/ 62917 w 1920471"/>
              <a:gd name="connsiteY3" fmla="*/ 457200 h 573730"/>
              <a:gd name="connsiteX4" fmla="*/ 76200 w 1920471"/>
              <a:gd name="connsiteY4" fmla="*/ 0 h 57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0471" h="573730">
                <a:moveTo>
                  <a:pt x="76200" y="0"/>
                </a:moveTo>
                <a:lnTo>
                  <a:pt x="1496862" y="152400"/>
                </a:lnTo>
                <a:lnTo>
                  <a:pt x="1767026" y="464127"/>
                </a:lnTo>
                <a:cubicBezTo>
                  <a:pt x="1920471" y="573730"/>
                  <a:pt x="0" y="394280"/>
                  <a:pt x="62917" y="457200"/>
                </a:cubicBezTo>
                <a:lnTo>
                  <a:pt x="76200" y="0"/>
                </a:lnTo>
                <a:close/>
              </a:path>
            </a:pathLst>
          </a:custGeom>
          <a:solidFill>
            <a:schemeClr val="accent1">
              <a:alpha val="56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Freeform 25"/>
          <p:cNvSpPr/>
          <p:nvPr/>
        </p:nvSpPr>
        <p:spPr>
          <a:xfrm>
            <a:off x="1828800" y="2853394"/>
            <a:ext cx="2286001" cy="445981"/>
          </a:xfrm>
          <a:custGeom>
            <a:avLst/>
            <a:gdLst>
              <a:gd name="connsiteX0" fmla="*/ 0 w 8645236"/>
              <a:gd name="connsiteY0" fmla="*/ 0 h 5029200"/>
              <a:gd name="connsiteX1" fmla="*/ 498763 w 8645236"/>
              <a:gd name="connsiteY1" fmla="*/ 62345 h 5029200"/>
              <a:gd name="connsiteX2" fmla="*/ 976745 w 8645236"/>
              <a:gd name="connsiteY2" fmla="*/ 207818 h 5029200"/>
              <a:gd name="connsiteX3" fmla="*/ 1371600 w 8645236"/>
              <a:gd name="connsiteY3" fmla="*/ 519545 h 5029200"/>
              <a:gd name="connsiteX4" fmla="*/ 1537854 w 8645236"/>
              <a:gd name="connsiteY4" fmla="*/ 665018 h 5029200"/>
              <a:gd name="connsiteX5" fmla="*/ 1808018 w 8645236"/>
              <a:gd name="connsiteY5" fmla="*/ 976745 h 5029200"/>
              <a:gd name="connsiteX6" fmla="*/ 1974272 w 8645236"/>
              <a:gd name="connsiteY6" fmla="*/ 1101436 h 5029200"/>
              <a:gd name="connsiteX7" fmla="*/ 2244436 w 8645236"/>
              <a:gd name="connsiteY7" fmla="*/ 1517073 h 5029200"/>
              <a:gd name="connsiteX8" fmla="*/ 2722418 w 8645236"/>
              <a:gd name="connsiteY8" fmla="*/ 2057400 h 5029200"/>
              <a:gd name="connsiteX9" fmla="*/ 3013363 w 8645236"/>
              <a:gd name="connsiteY9" fmla="*/ 2286000 h 5029200"/>
              <a:gd name="connsiteX10" fmla="*/ 3387436 w 8645236"/>
              <a:gd name="connsiteY10" fmla="*/ 2452254 h 5029200"/>
              <a:gd name="connsiteX11" fmla="*/ 3990109 w 8645236"/>
              <a:gd name="connsiteY11" fmla="*/ 2556163 h 5029200"/>
              <a:gd name="connsiteX12" fmla="*/ 4384963 w 8645236"/>
              <a:gd name="connsiteY12" fmla="*/ 2556163 h 5029200"/>
              <a:gd name="connsiteX13" fmla="*/ 5049981 w 8645236"/>
              <a:gd name="connsiteY13" fmla="*/ 2556163 h 5029200"/>
              <a:gd name="connsiteX14" fmla="*/ 5673436 w 8645236"/>
              <a:gd name="connsiteY14" fmla="*/ 2660073 h 5029200"/>
              <a:gd name="connsiteX15" fmla="*/ 6380018 w 8645236"/>
              <a:gd name="connsiteY15" fmla="*/ 2888673 h 5029200"/>
              <a:gd name="connsiteX16" fmla="*/ 6858000 w 8645236"/>
              <a:gd name="connsiteY16" fmla="*/ 2847109 h 5029200"/>
              <a:gd name="connsiteX17" fmla="*/ 7273636 w 8645236"/>
              <a:gd name="connsiteY17" fmla="*/ 2743200 h 5029200"/>
              <a:gd name="connsiteX18" fmla="*/ 7876309 w 8645236"/>
              <a:gd name="connsiteY18" fmla="*/ 2784763 h 5029200"/>
              <a:gd name="connsiteX19" fmla="*/ 8250381 w 8645236"/>
              <a:gd name="connsiteY19" fmla="*/ 2847109 h 5029200"/>
              <a:gd name="connsiteX20" fmla="*/ 8624454 w 8645236"/>
              <a:gd name="connsiteY20" fmla="*/ 2847109 h 5029200"/>
              <a:gd name="connsiteX21" fmla="*/ 8645236 w 8645236"/>
              <a:gd name="connsiteY21" fmla="*/ 4966854 h 5029200"/>
              <a:gd name="connsiteX22" fmla="*/ 103909 w 8645236"/>
              <a:gd name="connsiteY22" fmla="*/ 5029200 h 5029200"/>
              <a:gd name="connsiteX23" fmla="*/ 103909 w 8645236"/>
              <a:gd name="connsiteY23" fmla="*/ 83127 h 5029200"/>
              <a:gd name="connsiteX24" fmla="*/ 103909 w 8645236"/>
              <a:gd name="connsiteY24" fmla="*/ 83127 h 5029200"/>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754091 w 8541327"/>
              <a:gd name="connsiteY16" fmla="*/ 2867891 h 5049982"/>
              <a:gd name="connsiteX17" fmla="*/ 7169727 w 8541327"/>
              <a:gd name="connsiteY17" fmla="*/ 2763982 h 5049982"/>
              <a:gd name="connsiteX18" fmla="*/ 7772400 w 8541327"/>
              <a:gd name="connsiteY18" fmla="*/ 2805545 h 5049982"/>
              <a:gd name="connsiteX19" fmla="*/ 8146472 w 8541327"/>
              <a:gd name="connsiteY19" fmla="*/ 2867891 h 5049982"/>
              <a:gd name="connsiteX20" fmla="*/ 8520545 w 8541327"/>
              <a:gd name="connsiteY20" fmla="*/ 2867891 h 5049982"/>
              <a:gd name="connsiteX21" fmla="*/ 8541327 w 8541327"/>
              <a:gd name="connsiteY21" fmla="*/ 4987636 h 5049982"/>
              <a:gd name="connsiteX22" fmla="*/ 0 w 8541327"/>
              <a:gd name="connsiteY22" fmla="*/ 5049982 h 5049982"/>
              <a:gd name="connsiteX23" fmla="*/ 0 w 8541327"/>
              <a:gd name="connsiteY23" fmla="*/ 103909 h 5049982"/>
              <a:gd name="connsiteX24" fmla="*/ 0 w 8541327"/>
              <a:gd name="connsiteY24" fmla="*/ 103909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754091 w 8541327"/>
              <a:gd name="connsiteY16" fmla="*/ 2867891 h 5049982"/>
              <a:gd name="connsiteX17" fmla="*/ 7169727 w 8541327"/>
              <a:gd name="connsiteY17" fmla="*/ 2763982 h 5049982"/>
              <a:gd name="connsiteX18" fmla="*/ 7772400 w 8541327"/>
              <a:gd name="connsiteY18" fmla="*/ 2805545 h 5049982"/>
              <a:gd name="connsiteX19" fmla="*/ 8146472 w 8541327"/>
              <a:gd name="connsiteY19" fmla="*/ 2867891 h 5049982"/>
              <a:gd name="connsiteX20" fmla="*/ 8520545 w 8541327"/>
              <a:gd name="connsiteY20" fmla="*/ 2867891 h 5049982"/>
              <a:gd name="connsiteX21" fmla="*/ 8541327 w 8541327"/>
              <a:gd name="connsiteY21" fmla="*/ 4987636 h 5049982"/>
              <a:gd name="connsiteX22" fmla="*/ 0 w 8541327"/>
              <a:gd name="connsiteY22" fmla="*/ 5049982 h 5049982"/>
              <a:gd name="connsiteX23" fmla="*/ 0 w 8541327"/>
              <a:gd name="connsiteY23" fmla="*/ 103909 h 5049982"/>
              <a:gd name="connsiteX24" fmla="*/ 0 w 8541327"/>
              <a:gd name="connsiteY24" fmla="*/ 103909 h 5049982"/>
              <a:gd name="connsiteX25" fmla="*/ 6927 w 8541327"/>
              <a:gd name="connsiteY25"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4281054 w 8541327"/>
              <a:gd name="connsiteY11" fmla="*/ 2576945 h 5049982"/>
              <a:gd name="connsiteX12" fmla="*/ 4946072 w 8541327"/>
              <a:gd name="connsiteY12" fmla="*/ 2576945 h 5049982"/>
              <a:gd name="connsiteX13" fmla="*/ 5569527 w 8541327"/>
              <a:gd name="connsiteY13" fmla="*/ 2680855 h 5049982"/>
              <a:gd name="connsiteX14" fmla="*/ 6276109 w 8541327"/>
              <a:gd name="connsiteY14" fmla="*/ 2909455 h 5049982"/>
              <a:gd name="connsiteX15" fmla="*/ 6754091 w 8541327"/>
              <a:gd name="connsiteY15" fmla="*/ 2867891 h 5049982"/>
              <a:gd name="connsiteX16" fmla="*/ 7169727 w 8541327"/>
              <a:gd name="connsiteY16" fmla="*/ 2763982 h 5049982"/>
              <a:gd name="connsiteX17" fmla="*/ 7772400 w 8541327"/>
              <a:gd name="connsiteY17" fmla="*/ 2805545 h 5049982"/>
              <a:gd name="connsiteX18" fmla="*/ 8146472 w 8541327"/>
              <a:gd name="connsiteY18" fmla="*/ 2867891 h 5049982"/>
              <a:gd name="connsiteX19" fmla="*/ 8520545 w 8541327"/>
              <a:gd name="connsiteY19" fmla="*/ 2867891 h 5049982"/>
              <a:gd name="connsiteX20" fmla="*/ 8541327 w 8541327"/>
              <a:gd name="connsiteY20" fmla="*/ 4987636 h 5049982"/>
              <a:gd name="connsiteX21" fmla="*/ 0 w 8541327"/>
              <a:gd name="connsiteY21" fmla="*/ 5049982 h 5049982"/>
              <a:gd name="connsiteX22" fmla="*/ 0 w 8541327"/>
              <a:gd name="connsiteY22" fmla="*/ 103909 h 5049982"/>
              <a:gd name="connsiteX23" fmla="*/ 0 w 8541327"/>
              <a:gd name="connsiteY23" fmla="*/ 103909 h 5049982"/>
              <a:gd name="connsiteX24" fmla="*/ 6927 w 8541327"/>
              <a:gd name="connsiteY24"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4946072 w 8541327"/>
              <a:gd name="connsiteY11" fmla="*/ 2576945 h 5049982"/>
              <a:gd name="connsiteX12" fmla="*/ 5569527 w 8541327"/>
              <a:gd name="connsiteY12" fmla="*/ 2680855 h 5049982"/>
              <a:gd name="connsiteX13" fmla="*/ 6276109 w 8541327"/>
              <a:gd name="connsiteY13" fmla="*/ 2909455 h 5049982"/>
              <a:gd name="connsiteX14" fmla="*/ 6754091 w 8541327"/>
              <a:gd name="connsiteY14" fmla="*/ 2867891 h 5049982"/>
              <a:gd name="connsiteX15" fmla="*/ 7169727 w 8541327"/>
              <a:gd name="connsiteY15" fmla="*/ 2763982 h 5049982"/>
              <a:gd name="connsiteX16" fmla="*/ 7772400 w 8541327"/>
              <a:gd name="connsiteY16" fmla="*/ 2805545 h 5049982"/>
              <a:gd name="connsiteX17" fmla="*/ 8146472 w 8541327"/>
              <a:gd name="connsiteY17" fmla="*/ 2867891 h 5049982"/>
              <a:gd name="connsiteX18" fmla="*/ 8520545 w 8541327"/>
              <a:gd name="connsiteY18" fmla="*/ 2867891 h 5049982"/>
              <a:gd name="connsiteX19" fmla="*/ 8541327 w 8541327"/>
              <a:gd name="connsiteY19" fmla="*/ 4987636 h 5049982"/>
              <a:gd name="connsiteX20" fmla="*/ 0 w 8541327"/>
              <a:gd name="connsiteY20" fmla="*/ 5049982 h 5049982"/>
              <a:gd name="connsiteX21" fmla="*/ 0 w 8541327"/>
              <a:gd name="connsiteY21" fmla="*/ 103909 h 5049982"/>
              <a:gd name="connsiteX22" fmla="*/ 0 w 8541327"/>
              <a:gd name="connsiteY22" fmla="*/ 103909 h 5049982"/>
              <a:gd name="connsiteX23" fmla="*/ 6927 w 8541327"/>
              <a:gd name="connsiteY23"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5569527 w 8541327"/>
              <a:gd name="connsiteY11" fmla="*/ 2680855 h 5049982"/>
              <a:gd name="connsiteX12" fmla="*/ 6276109 w 8541327"/>
              <a:gd name="connsiteY12" fmla="*/ 2909455 h 5049982"/>
              <a:gd name="connsiteX13" fmla="*/ 6754091 w 8541327"/>
              <a:gd name="connsiteY13" fmla="*/ 2867891 h 5049982"/>
              <a:gd name="connsiteX14" fmla="*/ 7169727 w 8541327"/>
              <a:gd name="connsiteY14" fmla="*/ 2763982 h 5049982"/>
              <a:gd name="connsiteX15" fmla="*/ 7772400 w 8541327"/>
              <a:gd name="connsiteY15" fmla="*/ 2805545 h 5049982"/>
              <a:gd name="connsiteX16" fmla="*/ 8146472 w 8541327"/>
              <a:gd name="connsiteY16" fmla="*/ 2867891 h 5049982"/>
              <a:gd name="connsiteX17" fmla="*/ 8520545 w 8541327"/>
              <a:gd name="connsiteY17" fmla="*/ 2867891 h 5049982"/>
              <a:gd name="connsiteX18" fmla="*/ 8541327 w 8541327"/>
              <a:gd name="connsiteY18" fmla="*/ 4987636 h 5049982"/>
              <a:gd name="connsiteX19" fmla="*/ 0 w 8541327"/>
              <a:gd name="connsiteY19" fmla="*/ 5049982 h 5049982"/>
              <a:gd name="connsiteX20" fmla="*/ 0 w 8541327"/>
              <a:gd name="connsiteY20" fmla="*/ 103909 h 5049982"/>
              <a:gd name="connsiteX21" fmla="*/ 0 w 8541327"/>
              <a:gd name="connsiteY21" fmla="*/ 103909 h 5049982"/>
              <a:gd name="connsiteX22" fmla="*/ 6927 w 8541327"/>
              <a:gd name="connsiteY22"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6276109 w 8541327"/>
              <a:gd name="connsiteY11" fmla="*/ 2909455 h 5049982"/>
              <a:gd name="connsiteX12" fmla="*/ 6754091 w 8541327"/>
              <a:gd name="connsiteY12" fmla="*/ 2867891 h 5049982"/>
              <a:gd name="connsiteX13" fmla="*/ 7169727 w 8541327"/>
              <a:gd name="connsiteY13" fmla="*/ 2763982 h 5049982"/>
              <a:gd name="connsiteX14" fmla="*/ 7772400 w 8541327"/>
              <a:gd name="connsiteY14" fmla="*/ 2805545 h 5049982"/>
              <a:gd name="connsiteX15" fmla="*/ 8146472 w 8541327"/>
              <a:gd name="connsiteY15" fmla="*/ 2867891 h 5049982"/>
              <a:gd name="connsiteX16" fmla="*/ 8520545 w 8541327"/>
              <a:gd name="connsiteY16" fmla="*/ 2867891 h 5049982"/>
              <a:gd name="connsiteX17" fmla="*/ 8541327 w 8541327"/>
              <a:gd name="connsiteY17" fmla="*/ 4987636 h 5049982"/>
              <a:gd name="connsiteX18" fmla="*/ 0 w 8541327"/>
              <a:gd name="connsiteY18" fmla="*/ 5049982 h 5049982"/>
              <a:gd name="connsiteX19" fmla="*/ 0 w 8541327"/>
              <a:gd name="connsiteY19" fmla="*/ 103909 h 5049982"/>
              <a:gd name="connsiteX20" fmla="*/ 0 w 8541327"/>
              <a:gd name="connsiteY20" fmla="*/ 103909 h 5049982"/>
              <a:gd name="connsiteX21" fmla="*/ 6927 w 8541327"/>
              <a:gd name="connsiteY21"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6754091 w 8541327"/>
              <a:gd name="connsiteY11" fmla="*/ 2867891 h 5049982"/>
              <a:gd name="connsiteX12" fmla="*/ 7169727 w 8541327"/>
              <a:gd name="connsiteY12" fmla="*/ 2763982 h 5049982"/>
              <a:gd name="connsiteX13" fmla="*/ 7772400 w 8541327"/>
              <a:gd name="connsiteY13" fmla="*/ 2805545 h 5049982"/>
              <a:gd name="connsiteX14" fmla="*/ 8146472 w 8541327"/>
              <a:gd name="connsiteY14" fmla="*/ 2867891 h 5049982"/>
              <a:gd name="connsiteX15" fmla="*/ 8520545 w 8541327"/>
              <a:gd name="connsiteY15" fmla="*/ 2867891 h 5049982"/>
              <a:gd name="connsiteX16" fmla="*/ 8541327 w 8541327"/>
              <a:gd name="connsiteY16" fmla="*/ 4987636 h 5049982"/>
              <a:gd name="connsiteX17" fmla="*/ 0 w 8541327"/>
              <a:gd name="connsiteY17" fmla="*/ 5049982 h 5049982"/>
              <a:gd name="connsiteX18" fmla="*/ 0 w 8541327"/>
              <a:gd name="connsiteY18" fmla="*/ 103909 h 5049982"/>
              <a:gd name="connsiteX19" fmla="*/ 0 w 8541327"/>
              <a:gd name="connsiteY19" fmla="*/ 103909 h 5049982"/>
              <a:gd name="connsiteX20" fmla="*/ 6927 w 8541327"/>
              <a:gd name="connsiteY20"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7169727 w 8541327"/>
              <a:gd name="connsiteY11" fmla="*/ 2763982 h 5049982"/>
              <a:gd name="connsiteX12" fmla="*/ 7772400 w 8541327"/>
              <a:gd name="connsiteY12" fmla="*/ 2805545 h 5049982"/>
              <a:gd name="connsiteX13" fmla="*/ 8146472 w 8541327"/>
              <a:gd name="connsiteY13" fmla="*/ 2867891 h 5049982"/>
              <a:gd name="connsiteX14" fmla="*/ 8520545 w 8541327"/>
              <a:gd name="connsiteY14" fmla="*/ 2867891 h 5049982"/>
              <a:gd name="connsiteX15" fmla="*/ 8541327 w 8541327"/>
              <a:gd name="connsiteY15" fmla="*/ 4987636 h 5049982"/>
              <a:gd name="connsiteX16" fmla="*/ 0 w 8541327"/>
              <a:gd name="connsiteY16" fmla="*/ 5049982 h 5049982"/>
              <a:gd name="connsiteX17" fmla="*/ 0 w 8541327"/>
              <a:gd name="connsiteY17" fmla="*/ 103909 h 5049982"/>
              <a:gd name="connsiteX18" fmla="*/ 0 w 8541327"/>
              <a:gd name="connsiteY18" fmla="*/ 103909 h 5049982"/>
              <a:gd name="connsiteX19" fmla="*/ 6927 w 8541327"/>
              <a:gd name="connsiteY19"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7772400 w 8541327"/>
              <a:gd name="connsiteY11" fmla="*/ 2805545 h 5049982"/>
              <a:gd name="connsiteX12" fmla="*/ 8146472 w 8541327"/>
              <a:gd name="connsiteY12" fmla="*/ 2867891 h 5049982"/>
              <a:gd name="connsiteX13" fmla="*/ 8520545 w 8541327"/>
              <a:gd name="connsiteY13" fmla="*/ 2867891 h 5049982"/>
              <a:gd name="connsiteX14" fmla="*/ 8541327 w 8541327"/>
              <a:gd name="connsiteY14" fmla="*/ 4987636 h 5049982"/>
              <a:gd name="connsiteX15" fmla="*/ 0 w 8541327"/>
              <a:gd name="connsiteY15" fmla="*/ 5049982 h 5049982"/>
              <a:gd name="connsiteX16" fmla="*/ 0 w 8541327"/>
              <a:gd name="connsiteY16" fmla="*/ 103909 h 5049982"/>
              <a:gd name="connsiteX17" fmla="*/ 0 w 8541327"/>
              <a:gd name="connsiteY17" fmla="*/ 103909 h 5049982"/>
              <a:gd name="connsiteX18" fmla="*/ 6927 w 8541327"/>
              <a:gd name="connsiteY18"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8146472 w 8541327"/>
              <a:gd name="connsiteY11" fmla="*/ 2867891 h 5049982"/>
              <a:gd name="connsiteX12" fmla="*/ 8520545 w 8541327"/>
              <a:gd name="connsiteY12" fmla="*/ 2867891 h 5049982"/>
              <a:gd name="connsiteX13" fmla="*/ 8541327 w 8541327"/>
              <a:gd name="connsiteY13" fmla="*/ 4987636 h 5049982"/>
              <a:gd name="connsiteX14" fmla="*/ 0 w 8541327"/>
              <a:gd name="connsiteY14" fmla="*/ 5049982 h 5049982"/>
              <a:gd name="connsiteX15" fmla="*/ 0 w 8541327"/>
              <a:gd name="connsiteY15" fmla="*/ 103909 h 5049982"/>
              <a:gd name="connsiteX16" fmla="*/ 0 w 8541327"/>
              <a:gd name="connsiteY16" fmla="*/ 103909 h 5049982"/>
              <a:gd name="connsiteX17" fmla="*/ 6927 w 8541327"/>
              <a:gd name="connsiteY17"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8520545 w 8541327"/>
              <a:gd name="connsiteY11" fmla="*/ 2867891 h 5049982"/>
              <a:gd name="connsiteX12" fmla="*/ 8541327 w 8541327"/>
              <a:gd name="connsiteY12" fmla="*/ 4987636 h 5049982"/>
              <a:gd name="connsiteX13" fmla="*/ 0 w 8541327"/>
              <a:gd name="connsiteY13" fmla="*/ 5049982 h 5049982"/>
              <a:gd name="connsiteX14" fmla="*/ 0 w 8541327"/>
              <a:gd name="connsiteY14" fmla="*/ 103909 h 5049982"/>
              <a:gd name="connsiteX15" fmla="*/ 0 w 8541327"/>
              <a:gd name="connsiteY15" fmla="*/ 103909 h 5049982"/>
              <a:gd name="connsiteX16" fmla="*/ 6927 w 8541327"/>
              <a:gd name="connsiteY16"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8541327 w 8541327"/>
              <a:gd name="connsiteY11" fmla="*/ 4987636 h 5049982"/>
              <a:gd name="connsiteX12" fmla="*/ 0 w 8541327"/>
              <a:gd name="connsiteY12" fmla="*/ 5049982 h 5049982"/>
              <a:gd name="connsiteX13" fmla="*/ 0 w 8541327"/>
              <a:gd name="connsiteY13" fmla="*/ 103909 h 5049982"/>
              <a:gd name="connsiteX14" fmla="*/ 0 w 8541327"/>
              <a:gd name="connsiteY14" fmla="*/ 103909 h 5049982"/>
              <a:gd name="connsiteX15" fmla="*/ 6927 w 8541327"/>
              <a:gd name="connsiteY15" fmla="*/ 0 h 5049982"/>
              <a:gd name="connsiteX0" fmla="*/ 6927 w 3886200"/>
              <a:gd name="connsiteY0" fmla="*/ 0 h 5049982"/>
              <a:gd name="connsiteX1" fmla="*/ 394854 w 3886200"/>
              <a:gd name="connsiteY1" fmla="*/ 83127 h 5049982"/>
              <a:gd name="connsiteX2" fmla="*/ 872836 w 3886200"/>
              <a:gd name="connsiteY2" fmla="*/ 228600 h 5049982"/>
              <a:gd name="connsiteX3" fmla="*/ 1267691 w 3886200"/>
              <a:gd name="connsiteY3" fmla="*/ 540327 h 5049982"/>
              <a:gd name="connsiteX4" fmla="*/ 1433945 w 3886200"/>
              <a:gd name="connsiteY4" fmla="*/ 685800 h 5049982"/>
              <a:gd name="connsiteX5" fmla="*/ 1704109 w 3886200"/>
              <a:gd name="connsiteY5" fmla="*/ 997527 h 5049982"/>
              <a:gd name="connsiteX6" fmla="*/ 2140527 w 3886200"/>
              <a:gd name="connsiteY6" fmla="*/ 1537855 h 5049982"/>
              <a:gd name="connsiteX7" fmla="*/ 2618509 w 3886200"/>
              <a:gd name="connsiteY7" fmla="*/ 2078182 h 5049982"/>
              <a:gd name="connsiteX8" fmla="*/ 2909454 w 3886200"/>
              <a:gd name="connsiteY8" fmla="*/ 2306782 h 5049982"/>
              <a:gd name="connsiteX9" fmla="*/ 3283527 w 3886200"/>
              <a:gd name="connsiteY9" fmla="*/ 2473036 h 5049982"/>
              <a:gd name="connsiteX10" fmla="*/ 3886200 w 3886200"/>
              <a:gd name="connsiteY10" fmla="*/ 2576945 h 5049982"/>
              <a:gd name="connsiteX11" fmla="*/ 0 w 3886200"/>
              <a:gd name="connsiteY11" fmla="*/ 5049982 h 5049982"/>
              <a:gd name="connsiteX12" fmla="*/ 0 w 3886200"/>
              <a:gd name="connsiteY12" fmla="*/ 103909 h 5049982"/>
              <a:gd name="connsiteX13" fmla="*/ 0 w 3886200"/>
              <a:gd name="connsiteY13" fmla="*/ 103909 h 5049982"/>
              <a:gd name="connsiteX14" fmla="*/ 6927 w 3886200"/>
              <a:gd name="connsiteY14" fmla="*/ 0 h 5049982"/>
              <a:gd name="connsiteX0" fmla="*/ 6927 w 3886200"/>
              <a:gd name="connsiteY0" fmla="*/ 0 h 2590800"/>
              <a:gd name="connsiteX1" fmla="*/ 394854 w 3886200"/>
              <a:gd name="connsiteY1" fmla="*/ 83127 h 2590800"/>
              <a:gd name="connsiteX2" fmla="*/ 872836 w 3886200"/>
              <a:gd name="connsiteY2" fmla="*/ 228600 h 2590800"/>
              <a:gd name="connsiteX3" fmla="*/ 1267691 w 3886200"/>
              <a:gd name="connsiteY3" fmla="*/ 540327 h 2590800"/>
              <a:gd name="connsiteX4" fmla="*/ 1433945 w 3886200"/>
              <a:gd name="connsiteY4" fmla="*/ 685800 h 2590800"/>
              <a:gd name="connsiteX5" fmla="*/ 1704109 w 3886200"/>
              <a:gd name="connsiteY5" fmla="*/ 997527 h 2590800"/>
              <a:gd name="connsiteX6" fmla="*/ 2140527 w 3886200"/>
              <a:gd name="connsiteY6" fmla="*/ 1537855 h 2590800"/>
              <a:gd name="connsiteX7" fmla="*/ 2618509 w 3886200"/>
              <a:gd name="connsiteY7" fmla="*/ 2078182 h 2590800"/>
              <a:gd name="connsiteX8" fmla="*/ 2909454 w 3886200"/>
              <a:gd name="connsiteY8" fmla="*/ 2306782 h 2590800"/>
              <a:gd name="connsiteX9" fmla="*/ 3283527 w 3886200"/>
              <a:gd name="connsiteY9" fmla="*/ 2473036 h 2590800"/>
              <a:gd name="connsiteX10" fmla="*/ 3886200 w 3886200"/>
              <a:gd name="connsiteY10" fmla="*/ 2576945 h 2590800"/>
              <a:gd name="connsiteX11" fmla="*/ 0 w 3886200"/>
              <a:gd name="connsiteY11" fmla="*/ 2590800 h 2590800"/>
              <a:gd name="connsiteX12" fmla="*/ 0 w 3886200"/>
              <a:gd name="connsiteY12" fmla="*/ 103909 h 2590800"/>
              <a:gd name="connsiteX13" fmla="*/ 0 w 3886200"/>
              <a:gd name="connsiteY13" fmla="*/ 103909 h 2590800"/>
              <a:gd name="connsiteX14" fmla="*/ 6927 w 3886200"/>
              <a:gd name="connsiteY14" fmla="*/ 0 h 2590800"/>
              <a:gd name="connsiteX0" fmla="*/ 6927 w 3886200"/>
              <a:gd name="connsiteY0" fmla="*/ 0 h 2590800"/>
              <a:gd name="connsiteX1" fmla="*/ 394854 w 3886200"/>
              <a:gd name="connsiteY1" fmla="*/ 83127 h 2590800"/>
              <a:gd name="connsiteX2" fmla="*/ 872836 w 3886200"/>
              <a:gd name="connsiteY2" fmla="*/ 228600 h 2590800"/>
              <a:gd name="connsiteX3" fmla="*/ 1267691 w 3886200"/>
              <a:gd name="connsiteY3" fmla="*/ 540327 h 2590800"/>
              <a:gd name="connsiteX4" fmla="*/ 1704109 w 3886200"/>
              <a:gd name="connsiteY4" fmla="*/ 997527 h 2590800"/>
              <a:gd name="connsiteX5" fmla="*/ 2140527 w 3886200"/>
              <a:gd name="connsiteY5" fmla="*/ 1537855 h 2590800"/>
              <a:gd name="connsiteX6" fmla="*/ 2618509 w 3886200"/>
              <a:gd name="connsiteY6" fmla="*/ 2078182 h 2590800"/>
              <a:gd name="connsiteX7" fmla="*/ 2909454 w 3886200"/>
              <a:gd name="connsiteY7" fmla="*/ 2306782 h 2590800"/>
              <a:gd name="connsiteX8" fmla="*/ 3283527 w 3886200"/>
              <a:gd name="connsiteY8" fmla="*/ 2473036 h 2590800"/>
              <a:gd name="connsiteX9" fmla="*/ 3886200 w 3886200"/>
              <a:gd name="connsiteY9" fmla="*/ 2576945 h 2590800"/>
              <a:gd name="connsiteX10" fmla="*/ 0 w 3886200"/>
              <a:gd name="connsiteY10" fmla="*/ 2590800 h 2590800"/>
              <a:gd name="connsiteX11" fmla="*/ 0 w 3886200"/>
              <a:gd name="connsiteY11" fmla="*/ 103909 h 2590800"/>
              <a:gd name="connsiteX12" fmla="*/ 0 w 3886200"/>
              <a:gd name="connsiteY12" fmla="*/ 103909 h 2590800"/>
              <a:gd name="connsiteX13" fmla="*/ 6927 w 3886200"/>
              <a:gd name="connsiteY13" fmla="*/ 0 h 2590800"/>
              <a:gd name="connsiteX0" fmla="*/ 6927 w 3886200"/>
              <a:gd name="connsiteY0" fmla="*/ 0 h 2590800"/>
              <a:gd name="connsiteX1" fmla="*/ 394854 w 3886200"/>
              <a:gd name="connsiteY1" fmla="*/ 83127 h 2590800"/>
              <a:gd name="connsiteX2" fmla="*/ 872836 w 3886200"/>
              <a:gd name="connsiteY2" fmla="*/ 228600 h 2590800"/>
              <a:gd name="connsiteX3" fmla="*/ 1704109 w 3886200"/>
              <a:gd name="connsiteY3" fmla="*/ 997527 h 2590800"/>
              <a:gd name="connsiteX4" fmla="*/ 2140527 w 3886200"/>
              <a:gd name="connsiteY4" fmla="*/ 1537855 h 2590800"/>
              <a:gd name="connsiteX5" fmla="*/ 2618509 w 3886200"/>
              <a:gd name="connsiteY5" fmla="*/ 2078182 h 2590800"/>
              <a:gd name="connsiteX6" fmla="*/ 2909454 w 3886200"/>
              <a:gd name="connsiteY6" fmla="*/ 2306782 h 2590800"/>
              <a:gd name="connsiteX7" fmla="*/ 3283527 w 3886200"/>
              <a:gd name="connsiteY7" fmla="*/ 2473036 h 2590800"/>
              <a:gd name="connsiteX8" fmla="*/ 3886200 w 3886200"/>
              <a:gd name="connsiteY8" fmla="*/ 2576945 h 2590800"/>
              <a:gd name="connsiteX9" fmla="*/ 0 w 3886200"/>
              <a:gd name="connsiteY9" fmla="*/ 2590800 h 2590800"/>
              <a:gd name="connsiteX10" fmla="*/ 0 w 3886200"/>
              <a:gd name="connsiteY10" fmla="*/ 103909 h 2590800"/>
              <a:gd name="connsiteX11" fmla="*/ 0 w 3886200"/>
              <a:gd name="connsiteY11" fmla="*/ 103909 h 2590800"/>
              <a:gd name="connsiteX12" fmla="*/ 6927 w 3886200"/>
              <a:gd name="connsiteY12" fmla="*/ 0 h 2590800"/>
              <a:gd name="connsiteX0" fmla="*/ 6927 w 3886200"/>
              <a:gd name="connsiteY0" fmla="*/ 0 h 2590800"/>
              <a:gd name="connsiteX1" fmla="*/ 394854 w 3886200"/>
              <a:gd name="connsiteY1" fmla="*/ 83127 h 2590800"/>
              <a:gd name="connsiteX2" fmla="*/ 1704109 w 3886200"/>
              <a:gd name="connsiteY2" fmla="*/ 997527 h 2590800"/>
              <a:gd name="connsiteX3" fmla="*/ 2140527 w 3886200"/>
              <a:gd name="connsiteY3" fmla="*/ 1537855 h 2590800"/>
              <a:gd name="connsiteX4" fmla="*/ 2618509 w 3886200"/>
              <a:gd name="connsiteY4" fmla="*/ 2078182 h 2590800"/>
              <a:gd name="connsiteX5" fmla="*/ 2909454 w 3886200"/>
              <a:gd name="connsiteY5" fmla="*/ 2306782 h 2590800"/>
              <a:gd name="connsiteX6" fmla="*/ 3283527 w 3886200"/>
              <a:gd name="connsiteY6" fmla="*/ 2473036 h 2590800"/>
              <a:gd name="connsiteX7" fmla="*/ 3886200 w 3886200"/>
              <a:gd name="connsiteY7" fmla="*/ 2576945 h 2590800"/>
              <a:gd name="connsiteX8" fmla="*/ 0 w 3886200"/>
              <a:gd name="connsiteY8" fmla="*/ 2590800 h 2590800"/>
              <a:gd name="connsiteX9" fmla="*/ 0 w 3886200"/>
              <a:gd name="connsiteY9" fmla="*/ 103909 h 2590800"/>
              <a:gd name="connsiteX10" fmla="*/ 0 w 3886200"/>
              <a:gd name="connsiteY10" fmla="*/ 103909 h 2590800"/>
              <a:gd name="connsiteX11" fmla="*/ 6927 w 3886200"/>
              <a:gd name="connsiteY11" fmla="*/ 0 h 2590800"/>
              <a:gd name="connsiteX0" fmla="*/ 6927 w 3886200"/>
              <a:gd name="connsiteY0" fmla="*/ 0 h 2590800"/>
              <a:gd name="connsiteX1" fmla="*/ 1704109 w 3886200"/>
              <a:gd name="connsiteY1" fmla="*/ 997527 h 2590800"/>
              <a:gd name="connsiteX2" fmla="*/ 2140527 w 3886200"/>
              <a:gd name="connsiteY2" fmla="*/ 1537855 h 2590800"/>
              <a:gd name="connsiteX3" fmla="*/ 2618509 w 3886200"/>
              <a:gd name="connsiteY3" fmla="*/ 2078182 h 2590800"/>
              <a:gd name="connsiteX4" fmla="*/ 2909454 w 3886200"/>
              <a:gd name="connsiteY4" fmla="*/ 2306782 h 2590800"/>
              <a:gd name="connsiteX5" fmla="*/ 3283527 w 3886200"/>
              <a:gd name="connsiteY5" fmla="*/ 2473036 h 2590800"/>
              <a:gd name="connsiteX6" fmla="*/ 3886200 w 3886200"/>
              <a:gd name="connsiteY6" fmla="*/ 2576945 h 2590800"/>
              <a:gd name="connsiteX7" fmla="*/ 0 w 3886200"/>
              <a:gd name="connsiteY7" fmla="*/ 2590800 h 2590800"/>
              <a:gd name="connsiteX8" fmla="*/ 0 w 3886200"/>
              <a:gd name="connsiteY8" fmla="*/ 103909 h 2590800"/>
              <a:gd name="connsiteX9" fmla="*/ 0 w 3886200"/>
              <a:gd name="connsiteY9" fmla="*/ 103909 h 2590800"/>
              <a:gd name="connsiteX10" fmla="*/ 6927 w 3886200"/>
              <a:gd name="connsiteY10" fmla="*/ 0 h 2590800"/>
              <a:gd name="connsiteX0" fmla="*/ 6927 w 3886200"/>
              <a:gd name="connsiteY0" fmla="*/ 0 h 2590800"/>
              <a:gd name="connsiteX1" fmla="*/ 1704109 w 3886200"/>
              <a:gd name="connsiteY1" fmla="*/ 997527 h 2590800"/>
              <a:gd name="connsiteX2" fmla="*/ 2140527 w 3886200"/>
              <a:gd name="connsiteY2" fmla="*/ 1537855 h 2590800"/>
              <a:gd name="connsiteX3" fmla="*/ 2618509 w 3886200"/>
              <a:gd name="connsiteY3" fmla="*/ 2078182 h 2590800"/>
              <a:gd name="connsiteX4" fmla="*/ 2909454 w 3886200"/>
              <a:gd name="connsiteY4" fmla="*/ 2306782 h 2590800"/>
              <a:gd name="connsiteX5" fmla="*/ 3283527 w 3886200"/>
              <a:gd name="connsiteY5" fmla="*/ 2473036 h 2590800"/>
              <a:gd name="connsiteX6" fmla="*/ 3886200 w 3886200"/>
              <a:gd name="connsiteY6" fmla="*/ 2576945 h 2590800"/>
              <a:gd name="connsiteX7" fmla="*/ 0 w 3886200"/>
              <a:gd name="connsiteY7" fmla="*/ 2590800 h 2590800"/>
              <a:gd name="connsiteX8" fmla="*/ 0 w 3886200"/>
              <a:gd name="connsiteY8" fmla="*/ 103909 h 2590800"/>
              <a:gd name="connsiteX9" fmla="*/ 6927 w 3886200"/>
              <a:gd name="connsiteY9" fmla="*/ 0 h 2590800"/>
              <a:gd name="connsiteX0" fmla="*/ 6927 w 3886200"/>
              <a:gd name="connsiteY0" fmla="*/ 0 h 2590800"/>
              <a:gd name="connsiteX1" fmla="*/ 1704109 w 3886200"/>
              <a:gd name="connsiteY1" fmla="*/ 997527 h 2590800"/>
              <a:gd name="connsiteX2" fmla="*/ 2140527 w 3886200"/>
              <a:gd name="connsiteY2" fmla="*/ 1537855 h 2590800"/>
              <a:gd name="connsiteX3" fmla="*/ 2618509 w 3886200"/>
              <a:gd name="connsiteY3" fmla="*/ 2078182 h 2590800"/>
              <a:gd name="connsiteX4" fmla="*/ 2909454 w 3886200"/>
              <a:gd name="connsiteY4" fmla="*/ 2306782 h 2590800"/>
              <a:gd name="connsiteX5" fmla="*/ 3283527 w 3886200"/>
              <a:gd name="connsiteY5" fmla="*/ 2473036 h 2590800"/>
              <a:gd name="connsiteX6" fmla="*/ 3886200 w 3886200"/>
              <a:gd name="connsiteY6" fmla="*/ 2576945 h 2590800"/>
              <a:gd name="connsiteX7" fmla="*/ 0 w 3886200"/>
              <a:gd name="connsiteY7" fmla="*/ 2590800 h 2590800"/>
              <a:gd name="connsiteX8" fmla="*/ 6927 w 3886200"/>
              <a:gd name="connsiteY8" fmla="*/ 0 h 2590800"/>
              <a:gd name="connsiteX0" fmla="*/ 0 w 3886200"/>
              <a:gd name="connsiteY0" fmla="*/ 0 h 1676400"/>
              <a:gd name="connsiteX1" fmla="*/ 1704109 w 3886200"/>
              <a:gd name="connsiteY1" fmla="*/ 83127 h 1676400"/>
              <a:gd name="connsiteX2" fmla="*/ 2140527 w 3886200"/>
              <a:gd name="connsiteY2" fmla="*/ 623455 h 1676400"/>
              <a:gd name="connsiteX3" fmla="*/ 2618509 w 3886200"/>
              <a:gd name="connsiteY3" fmla="*/ 1163782 h 1676400"/>
              <a:gd name="connsiteX4" fmla="*/ 2909454 w 3886200"/>
              <a:gd name="connsiteY4" fmla="*/ 1392382 h 1676400"/>
              <a:gd name="connsiteX5" fmla="*/ 3283527 w 3886200"/>
              <a:gd name="connsiteY5" fmla="*/ 1558636 h 1676400"/>
              <a:gd name="connsiteX6" fmla="*/ 3886200 w 3886200"/>
              <a:gd name="connsiteY6" fmla="*/ 1662545 h 1676400"/>
              <a:gd name="connsiteX7" fmla="*/ 0 w 3886200"/>
              <a:gd name="connsiteY7" fmla="*/ 1676400 h 1676400"/>
              <a:gd name="connsiteX8" fmla="*/ 0 w 3886200"/>
              <a:gd name="connsiteY8" fmla="*/ 0 h 1676400"/>
              <a:gd name="connsiteX0" fmla="*/ 0 w 3886200"/>
              <a:gd name="connsiteY0" fmla="*/ 0 h 1600200"/>
              <a:gd name="connsiteX1" fmla="*/ 1704109 w 3886200"/>
              <a:gd name="connsiteY1" fmla="*/ 6927 h 1600200"/>
              <a:gd name="connsiteX2" fmla="*/ 2140527 w 3886200"/>
              <a:gd name="connsiteY2" fmla="*/ 547255 h 1600200"/>
              <a:gd name="connsiteX3" fmla="*/ 2618509 w 3886200"/>
              <a:gd name="connsiteY3" fmla="*/ 1087582 h 1600200"/>
              <a:gd name="connsiteX4" fmla="*/ 2909454 w 3886200"/>
              <a:gd name="connsiteY4" fmla="*/ 1316182 h 1600200"/>
              <a:gd name="connsiteX5" fmla="*/ 3283527 w 3886200"/>
              <a:gd name="connsiteY5" fmla="*/ 1482436 h 1600200"/>
              <a:gd name="connsiteX6" fmla="*/ 3886200 w 3886200"/>
              <a:gd name="connsiteY6" fmla="*/ 1586345 h 1600200"/>
              <a:gd name="connsiteX7" fmla="*/ 0 w 3886200"/>
              <a:gd name="connsiteY7" fmla="*/ 1600200 h 1600200"/>
              <a:gd name="connsiteX8" fmla="*/ 0 w 3886200"/>
              <a:gd name="connsiteY8" fmla="*/ 0 h 1600200"/>
              <a:gd name="connsiteX0" fmla="*/ 0 w 3886200"/>
              <a:gd name="connsiteY0" fmla="*/ 0 h 1600200"/>
              <a:gd name="connsiteX1" fmla="*/ 1447800 w 3886200"/>
              <a:gd name="connsiteY1" fmla="*/ 533400 h 1600200"/>
              <a:gd name="connsiteX2" fmla="*/ 2140527 w 3886200"/>
              <a:gd name="connsiteY2" fmla="*/ 547255 h 1600200"/>
              <a:gd name="connsiteX3" fmla="*/ 2618509 w 3886200"/>
              <a:gd name="connsiteY3" fmla="*/ 1087582 h 1600200"/>
              <a:gd name="connsiteX4" fmla="*/ 2909454 w 3886200"/>
              <a:gd name="connsiteY4" fmla="*/ 1316182 h 1600200"/>
              <a:gd name="connsiteX5" fmla="*/ 3283527 w 3886200"/>
              <a:gd name="connsiteY5" fmla="*/ 1482436 h 1600200"/>
              <a:gd name="connsiteX6" fmla="*/ 3886200 w 3886200"/>
              <a:gd name="connsiteY6" fmla="*/ 1586345 h 1600200"/>
              <a:gd name="connsiteX7" fmla="*/ 0 w 3886200"/>
              <a:gd name="connsiteY7" fmla="*/ 1600200 h 1600200"/>
              <a:gd name="connsiteX8" fmla="*/ 0 w 3886200"/>
              <a:gd name="connsiteY8" fmla="*/ 0 h 1600200"/>
              <a:gd name="connsiteX0" fmla="*/ 0 w 3886200"/>
              <a:gd name="connsiteY0" fmla="*/ 0 h 1600200"/>
              <a:gd name="connsiteX1" fmla="*/ 1447800 w 3886200"/>
              <a:gd name="connsiteY1" fmla="*/ 533400 h 1600200"/>
              <a:gd name="connsiteX2" fmla="*/ 2140527 w 3886200"/>
              <a:gd name="connsiteY2" fmla="*/ 547255 h 1600200"/>
              <a:gd name="connsiteX3" fmla="*/ 2618509 w 3886200"/>
              <a:gd name="connsiteY3" fmla="*/ 1087582 h 1600200"/>
              <a:gd name="connsiteX4" fmla="*/ 2909454 w 3886200"/>
              <a:gd name="connsiteY4" fmla="*/ 1316182 h 1600200"/>
              <a:gd name="connsiteX5" fmla="*/ 3283527 w 3886200"/>
              <a:gd name="connsiteY5" fmla="*/ 1482436 h 1600200"/>
              <a:gd name="connsiteX6" fmla="*/ 3886200 w 3886200"/>
              <a:gd name="connsiteY6" fmla="*/ 1586345 h 1600200"/>
              <a:gd name="connsiteX7" fmla="*/ 0 w 3886200"/>
              <a:gd name="connsiteY7" fmla="*/ 1600200 h 1600200"/>
              <a:gd name="connsiteX8" fmla="*/ 0 w 3886200"/>
              <a:gd name="connsiteY8" fmla="*/ 0 h 1600200"/>
              <a:gd name="connsiteX0" fmla="*/ 0 w 3886200"/>
              <a:gd name="connsiteY0" fmla="*/ 0 h 1600200"/>
              <a:gd name="connsiteX1" fmla="*/ 1447800 w 3886200"/>
              <a:gd name="connsiteY1" fmla="*/ 533400 h 1600200"/>
              <a:gd name="connsiteX2" fmla="*/ 2140527 w 3886200"/>
              <a:gd name="connsiteY2" fmla="*/ 547255 h 1600200"/>
              <a:gd name="connsiteX3" fmla="*/ 2618509 w 3886200"/>
              <a:gd name="connsiteY3" fmla="*/ 1087582 h 1600200"/>
              <a:gd name="connsiteX4" fmla="*/ 2909454 w 3886200"/>
              <a:gd name="connsiteY4" fmla="*/ 1316182 h 1600200"/>
              <a:gd name="connsiteX5" fmla="*/ 3283527 w 3886200"/>
              <a:gd name="connsiteY5" fmla="*/ 1482436 h 1600200"/>
              <a:gd name="connsiteX6" fmla="*/ 3886200 w 3886200"/>
              <a:gd name="connsiteY6" fmla="*/ 1586345 h 1600200"/>
              <a:gd name="connsiteX7" fmla="*/ 0 w 3886200"/>
              <a:gd name="connsiteY7" fmla="*/ 1600200 h 1600200"/>
              <a:gd name="connsiteX8" fmla="*/ 0 w 3886200"/>
              <a:gd name="connsiteY8" fmla="*/ 0 h 1600200"/>
              <a:gd name="connsiteX0" fmla="*/ 0 w 3886200"/>
              <a:gd name="connsiteY0" fmla="*/ 90054 h 1233054"/>
              <a:gd name="connsiteX1" fmla="*/ 1447800 w 3886200"/>
              <a:gd name="connsiteY1" fmla="*/ 166254 h 1233054"/>
              <a:gd name="connsiteX2" fmla="*/ 2140527 w 3886200"/>
              <a:gd name="connsiteY2" fmla="*/ 180109 h 1233054"/>
              <a:gd name="connsiteX3" fmla="*/ 2618509 w 3886200"/>
              <a:gd name="connsiteY3" fmla="*/ 720436 h 1233054"/>
              <a:gd name="connsiteX4" fmla="*/ 2909454 w 3886200"/>
              <a:gd name="connsiteY4" fmla="*/ 949036 h 1233054"/>
              <a:gd name="connsiteX5" fmla="*/ 3283527 w 3886200"/>
              <a:gd name="connsiteY5" fmla="*/ 1115290 h 1233054"/>
              <a:gd name="connsiteX6" fmla="*/ 3886200 w 3886200"/>
              <a:gd name="connsiteY6" fmla="*/ 1219199 h 1233054"/>
              <a:gd name="connsiteX7" fmla="*/ 0 w 3886200"/>
              <a:gd name="connsiteY7" fmla="*/ 1233054 h 1233054"/>
              <a:gd name="connsiteX8" fmla="*/ 0 w 3886200"/>
              <a:gd name="connsiteY8" fmla="*/ 90054 h 1233054"/>
              <a:gd name="connsiteX0" fmla="*/ 0 w 3886200"/>
              <a:gd name="connsiteY0" fmla="*/ 90054 h 1233054"/>
              <a:gd name="connsiteX1" fmla="*/ 1447800 w 3886200"/>
              <a:gd name="connsiteY1" fmla="*/ 166254 h 1233054"/>
              <a:gd name="connsiteX2" fmla="*/ 2140527 w 3886200"/>
              <a:gd name="connsiteY2" fmla="*/ 180109 h 1233054"/>
              <a:gd name="connsiteX3" fmla="*/ 2618509 w 3886200"/>
              <a:gd name="connsiteY3" fmla="*/ 720436 h 1233054"/>
              <a:gd name="connsiteX4" fmla="*/ 2909454 w 3886200"/>
              <a:gd name="connsiteY4" fmla="*/ 949036 h 1233054"/>
              <a:gd name="connsiteX5" fmla="*/ 3283527 w 3886200"/>
              <a:gd name="connsiteY5" fmla="*/ 1115290 h 1233054"/>
              <a:gd name="connsiteX6" fmla="*/ 3886200 w 3886200"/>
              <a:gd name="connsiteY6" fmla="*/ 1219199 h 1233054"/>
              <a:gd name="connsiteX7" fmla="*/ 0 w 3886200"/>
              <a:gd name="connsiteY7" fmla="*/ 1233054 h 1233054"/>
              <a:gd name="connsiteX8" fmla="*/ 0 w 3886200"/>
              <a:gd name="connsiteY8" fmla="*/ 90054 h 1233054"/>
              <a:gd name="connsiteX0" fmla="*/ 0 w 3886200"/>
              <a:gd name="connsiteY0" fmla="*/ 90054 h 1233054"/>
              <a:gd name="connsiteX1" fmla="*/ 1447800 w 3886200"/>
              <a:gd name="connsiteY1" fmla="*/ 90054 h 1233054"/>
              <a:gd name="connsiteX2" fmla="*/ 2140527 w 3886200"/>
              <a:gd name="connsiteY2" fmla="*/ 180109 h 1233054"/>
              <a:gd name="connsiteX3" fmla="*/ 2618509 w 3886200"/>
              <a:gd name="connsiteY3" fmla="*/ 720436 h 1233054"/>
              <a:gd name="connsiteX4" fmla="*/ 2909454 w 3886200"/>
              <a:gd name="connsiteY4" fmla="*/ 949036 h 1233054"/>
              <a:gd name="connsiteX5" fmla="*/ 3283527 w 3886200"/>
              <a:gd name="connsiteY5" fmla="*/ 1115290 h 1233054"/>
              <a:gd name="connsiteX6" fmla="*/ 3886200 w 3886200"/>
              <a:gd name="connsiteY6" fmla="*/ 1219199 h 1233054"/>
              <a:gd name="connsiteX7" fmla="*/ 0 w 3886200"/>
              <a:gd name="connsiteY7" fmla="*/ 1233054 h 1233054"/>
              <a:gd name="connsiteX8" fmla="*/ 0 w 3886200"/>
              <a:gd name="connsiteY8" fmla="*/ 90054 h 1233054"/>
              <a:gd name="connsiteX0" fmla="*/ 0 w 3886200"/>
              <a:gd name="connsiteY0" fmla="*/ 90054 h 1233054"/>
              <a:gd name="connsiteX1" fmla="*/ 1371600 w 3886200"/>
              <a:gd name="connsiteY1" fmla="*/ 166254 h 1233054"/>
              <a:gd name="connsiteX2" fmla="*/ 2140527 w 3886200"/>
              <a:gd name="connsiteY2" fmla="*/ 180109 h 1233054"/>
              <a:gd name="connsiteX3" fmla="*/ 2618509 w 3886200"/>
              <a:gd name="connsiteY3" fmla="*/ 720436 h 1233054"/>
              <a:gd name="connsiteX4" fmla="*/ 2909454 w 3886200"/>
              <a:gd name="connsiteY4" fmla="*/ 949036 h 1233054"/>
              <a:gd name="connsiteX5" fmla="*/ 3283527 w 3886200"/>
              <a:gd name="connsiteY5" fmla="*/ 1115290 h 1233054"/>
              <a:gd name="connsiteX6" fmla="*/ 3886200 w 3886200"/>
              <a:gd name="connsiteY6" fmla="*/ 1219199 h 1233054"/>
              <a:gd name="connsiteX7" fmla="*/ 0 w 3886200"/>
              <a:gd name="connsiteY7" fmla="*/ 1233054 h 1233054"/>
              <a:gd name="connsiteX8" fmla="*/ 0 w 3886200"/>
              <a:gd name="connsiteY8" fmla="*/ 90054 h 1233054"/>
              <a:gd name="connsiteX0" fmla="*/ 0 w 3886200"/>
              <a:gd name="connsiteY0" fmla="*/ 242454 h 1233054"/>
              <a:gd name="connsiteX1" fmla="*/ 1371600 w 3886200"/>
              <a:gd name="connsiteY1" fmla="*/ 166254 h 1233054"/>
              <a:gd name="connsiteX2" fmla="*/ 2140527 w 3886200"/>
              <a:gd name="connsiteY2" fmla="*/ 180109 h 1233054"/>
              <a:gd name="connsiteX3" fmla="*/ 2618509 w 3886200"/>
              <a:gd name="connsiteY3" fmla="*/ 720436 h 1233054"/>
              <a:gd name="connsiteX4" fmla="*/ 2909454 w 3886200"/>
              <a:gd name="connsiteY4" fmla="*/ 949036 h 1233054"/>
              <a:gd name="connsiteX5" fmla="*/ 3283527 w 3886200"/>
              <a:gd name="connsiteY5" fmla="*/ 1115290 h 1233054"/>
              <a:gd name="connsiteX6" fmla="*/ 3886200 w 3886200"/>
              <a:gd name="connsiteY6" fmla="*/ 1219199 h 1233054"/>
              <a:gd name="connsiteX7" fmla="*/ 0 w 3886200"/>
              <a:gd name="connsiteY7" fmla="*/ 1233054 h 1233054"/>
              <a:gd name="connsiteX8" fmla="*/ 0 w 3886200"/>
              <a:gd name="connsiteY8" fmla="*/ 242454 h 1233054"/>
              <a:gd name="connsiteX0" fmla="*/ 0 w 3886200"/>
              <a:gd name="connsiteY0" fmla="*/ 242454 h 1233054"/>
              <a:gd name="connsiteX1" fmla="*/ 1371600 w 3886200"/>
              <a:gd name="connsiteY1" fmla="*/ 166254 h 1233054"/>
              <a:gd name="connsiteX2" fmla="*/ 2140527 w 3886200"/>
              <a:gd name="connsiteY2" fmla="*/ 180109 h 1233054"/>
              <a:gd name="connsiteX3" fmla="*/ 2618509 w 3886200"/>
              <a:gd name="connsiteY3" fmla="*/ 720436 h 1233054"/>
              <a:gd name="connsiteX4" fmla="*/ 1371600 w 3886200"/>
              <a:gd name="connsiteY4" fmla="*/ 547254 h 1233054"/>
              <a:gd name="connsiteX5" fmla="*/ 3283527 w 3886200"/>
              <a:gd name="connsiteY5" fmla="*/ 1115290 h 1233054"/>
              <a:gd name="connsiteX6" fmla="*/ 3886200 w 3886200"/>
              <a:gd name="connsiteY6" fmla="*/ 1219199 h 1233054"/>
              <a:gd name="connsiteX7" fmla="*/ 0 w 3886200"/>
              <a:gd name="connsiteY7" fmla="*/ 1233054 h 1233054"/>
              <a:gd name="connsiteX8" fmla="*/ 0 w 3886200"/>
              <a:gd name="connsiteY8" fmla="*/ 242454 h 1233054"/>
              <a:gd name="connsiteX0" fmla="*/ 0 w 3886200"/>
              <a:gd name="connsiteY0" fmla="*/ 242454 h 1233054"/>
              <a:gd name="connsiteX1" fmla="*/ 1371600 w 3886200"/>
              <a:gd name="connsiteY1" fmla="*/ 166254 h 1233054"/>
              <a:gd name="connsiteX2" fmla="*/ 2140527 w 3886200"/>
              <a:gd name="connsiteY2" fmla="*/ 180109 h 1233054"/>
              <a:gd name="connsiteX3" fmla="*/ 2618509 w 3886200"/>
              <a:gd name="connsiteY3" fmla="*/ 720436 h 1233054"/>
              <a:gd name="connsiteX4" fmla="*/ 1371600 w 3886200"/>
              <a:gd name="connsiteY4" fmla="*/ 547254 h 1233054"/>
              <a:gd name="connsiteX5" fmla="*/ 457200 w 3886200"/>
              <a:gd name="connsiteY5" fmla="*/ 547254 h 1233054"/>
              <a:gd name="connsiteX6" fmla="*/ 3886200 w 3886200"/>
              <a:gd name="connsiteY6" fmla="*/ 1219199 h 1233054"/>
              <a:gd name="connsiteX7" fmla="*/ 0 w 3886200"/>
              <a:gd name="connsiteY7" fmla="*/ 1233054 h 1233054"/>
              <a:gd name="connsiteX8" fmla="*/ 0 w 3886200"/>
              <a:gd name="connsiteY8" fmla="*/ 242454 h 1233054"/>
              <a:gd name="connsiteX0" fmla="*/ 0 w 2618509"/>
              <a:gd name="connsiteY0" fmla="*/ 242454 h 1233054"/>
              <a:gd name="connsiteX1" fmla="*/ 1371600 w 2618509"/>
              <a:gd name="connsiteY1" fmla="*/ 166254 h 1233054"/>
              <a:gd name="connsiteX2" fmla="*/ 2140527 w 2618509"/>
              <a:gd name="connsiteY2" fmla="*/ 180109 h 1233054"/>
              <a:gd name="connsiteX3" fmla="*/ 2618509 w 2618509"/>
              <a:gd name="connsiteY3" fmla="*/ 720436 h 1233054"/>
              <a:gd name="connsiteX4" fmla="*/ 1371600 w 2618509"/>
              <a:gd name="connsiteY4" fmla="*/ 547254 h 1233054"/>
              <a:gd name="connsiteX5" fmla="*/ 457200 w 2618509"/>
              <a:gd name="connsiteY5" fmla="*/ 547254 h 1233054"/>
              <a:gd name="connsiteX6" fmla="*/ 76200 w 2618509"/>
              <a:gd name="connsiteY6" fmla="*/ 547254 h 1233054"/>
              <a:gd name="connsiteX7" fmla="*/ 0 w 2618509"/>
              <a:gd name="connsiteY7" fmla="*/ 1233054 h 1233054"/>
              <a:gd name="connsiteX8" fmla="*/ 0 w 2618509"/>
              <a:gd name="connsiteY8" fmla="*/ 242454 h 1233054"/>
              <a:gd name="connsiteX0" fmla="*/ 0 w 2618509"/>
              <a:gd name="connsiteY0" fmla="*/ 242454 h 1233054"/>
              <a:gd name="connsiteX1" fmla="*/ 1371600 w 2618509"/>
              <a:gd name="connsiteY1" fmla="*/ 166254 h 1233054"/>
              <a:gd name="connsiteX2" fmla="*/ 2140527 w 2618509"/>
              <a:gd name="connsiteY2" fmla="*/ 180109 h 1233054"/>
              <a:gd name="connsiteX3" fmla="*/ 2618509 w 2618509"/>
              <a:gd name="connsiteY3" fmla="*/ 720436 h 1233054"/>
              <a:gd name="connsiteX4" fmla="*/ 1371600 w 2618509"/>
              <a:gd name="connsiteY4" fmla="*/ 547254 h 1233054"/>
              <a:gd name="connsiteX5" fmla="*/ 457200 w 2618509"/>
              <a:gd name="connsiteY5" fmla="*/ 547254 h 1233054"/>
              <a:gd name="connsiteX6" fmla="*/ 0 w 2618509"/>
              <a:gd name="connsiteY6" fmla="*/ 1233054 h 1233054"/>
              <a:gd name="connsiteX7" fmla="*/ 0 w 2618509"/>
              <a:gd name="connsiteY7" fmla="*/ 242454 h 1233054"/>
              <a:gd name="connsiteX0" fmla="*/ 0 w 2618509"/>
              <a:gd name="connsiteY0" fmla="*/ 242454 h 720436"/>
              <a:gd name="connsiteX1" fmla="*/ 1371600 w 2618509"/>
              <a:gd name="connsiteY1" fmla="*/ 166254 h 720436"/>
              <a:gd name="connsiteX2" fmla="*/ 2140527 w 2618509"/>
              <a:gd name="connsiteY2" fmla="*/ 180109 h 720436"/>
              <a:gd name="connsiteX3" fmla="*/ 2618509 w 2618509"/>
              <a:gd name="connsiteY3" fmla="*/ 720436 h 720436"/>
              <a:gd name="connsiteX4" fmla="*/ 1371600 w 2618509"/>
              <a:gd name="connsiteY4" fmla="*/ 547254 h 720436"/>
              <a:gd name="connsiteX5" fmla="*/ 457200 w 2618509"/>
              <a:gd name="connsiteY5" fmla="*/ 547254 h 720436"/>
              <a:gd name="connsiteX6" fmla="*/ 1 w 2618509"/>
              <a:gd name="connsiteY6" fmla="*/ 547254 h 720436"/>
              <a:gd name="connsiteX7" fmla="*/ 0 w 2618509"/>
              <a:gd name="connsiteY7" fmla="*/ 242454 h 720436"/>
              <a:gd name="connsiteX0" fmla="*/ 0 w 2362201"/>
              <a:gd name="connsiteY0" fmla="*/ 242454 h 547254"/>
              <a:gd name="connsiteX1" fmla="*/ 1371600 w 2362201"/>
              <a:gd name="connsiteY1" fmla="*/ 166254 h 547254"/>
              <a:gd name="connsiteX2" fmla="*/ 2140527 w 2362201"/>
              <a:gd name="connsiteY2" fmla="*/ 180109 h 547254"/>
              <a:gd name="connsiteX3" fmla="*/ 2362201 w 2362201"/>
              <a:gd name="connsiteY3" fmla="*/ 471054 h 547254"/>
              <a:gd name="connsiteX4" fmla="*/ 1371600 w 2362201"/>
              <a:gd name="connsiteY4" fmla="*/ 547254 h 547254"/>
              <a:gd name="connsiteX5" fmla="*/ 457200 w 2362201"/>
              <a:gd name="connsiteY5" fmla="*/ 547254 h 547254"/>
              <a:gd name="connsiteX6" fmla="*/ 1 w 2362201"/>
              <a:gd name="connsiteY6" fmla="*/ 547254 h 547254"/>
              <a:gd name="connsiteX7" fmla="*/ 0 w 2362201"/>
              <a:gd name="connsiteY7" fmla="*/ 242454 h 547254"/>
              <a:gd name="connsiteX0" fmla="*/ 0 w 2362201"/>
              <a:gd name="connsiteY0" fmla="*/ 242454 h 547254"/>
              <a:gd name="connsiteX1" fmla="*/ 1371600 w 2362201"/>
              <a:gd name="connsiteY1" fmla="*/ 166254 h 547254"/>
              <a:gd name="connsiteX2" fmla="*/ 2140527 w 2362201"/>
              <a:gd name="connsiteY2" fmla="*/ 180109 h 547254"/>
              <a:gd name="connsiteX3" fmla="*/ 2362201 w 2362201"/>
              <a:gd name="connsiteY3" fmla="*/ 471054 h 547254"/>
              <a:gd name="connsiteX4" fmla="*/ 1371600 w 2362201"/>
              <a:gd name="connsiteY4" fmla="*/ 547254 h 547254"/>
              <a:gd name="connsiteX5" fmla="*/ 457200 w 2362201"/>
              <a:gd name="connsiteY5" fmla="*/ 547254 h 547254"/>
              <a:gd name="connsiteX6" fmla="*/ 1 w 2362201"/>
              <a:gd name="connsiteY6" fmla="*/ 547254 h 547254"/>
              <a:gd name="connsiteX7" fmla="*/ 0 w 2362201"/>
              <a:gd name="connsiteY7" fmla="*/ 242454 h 547254"/>
              <a:gd name="connsiteX0" fmla="*/ 0 w 2362201"/>
              <a:gd name="connsiteY0" fmla="*/ 242454 h 547254"/>
              <a:gd name="connsiteX1" fmla="*/ 1371600 w 2362201"/>
              <a:gd name="connsiteY1" fmla="*/ 166254 h 547254"/>
              <a:gd name="connsiteX2" fmla="*/ 2140527 w 2362201"/>
              <a:gd name="connsiteY2" fmla="*/ 180109 h 547254"/>
              <a:gd name="connsiteX3" fmla="*/ 2362201 w 2362201"/>
              <a:gd name="connsiteY3" fmla="*/ 471054 h 547254"/>
              <a:gd name="connsiteX4" fmla="*/ 1371600 w 2362201"/>
              <a:gd name="connsiteY4" fmla="*/ 547254 h 547254"/>
              <a:gd name="connsiteX5" fmla="*/ 457200 w 2362201"/>
              <a:gd name="connsiteY5" fmla="*/ 547254 h 547254"/>
              <a:gd name="connsiteX6" fmla="*/ 1 w 2362201"/>
              <a:gd name="connsiteY6" fmla="*/ 547254 h 547254"/>
              <a:gd name="connsiteX7" fmla="*/ 0 w 2362201"/>
              <a:gd name="connsiteY7" fmla="*/ 242454 h 547254"/>
              <a:gd name="connsiteX0" fmla="*/ 0 w 2140527"/>
              <a:gd name="connsiteY0" fmla="*/ 242454 h 547254"/>
              <a:gd name="connsiteX1" fmla="*/ 1371600 w 2140527"/>
              <a:gd name="connsiteY1" fmla="*/ 166254 h 547254"/>
              <a:gd name="connsiteX2" fmla="*/ 2140527 w 2140527"/>
              <a:gd name="connsiteY2" fmla="*/ 180109 h 547254"/>
              <a:gd name="connsiteX3" fmla="*/ 1371600 w 2140527"/>
              <a:gd name="connsiteY3" fmla="*/ 547254 h 547254"/>
              <a:gd name="connsiteX4" fmla="*/ 457200 w 2140527"/>
              <a:gd name="connsiteY4" fmla="*/ 547254 h 547254"/>
              <a:gd name="connsiteX5" fmla="*/ 1 w 2140527"/>
              <a:gd name="connsiteY5" fmla="*/ 547254 h 547254"/>
              <a:gd name="connsiteX6" fmla="*/ 0 w 2140527"/>
              <a:gd name="connsiteY6" fmla="*/ 242454 h 547254"/>
              <a:gd name="connsiteX0" fmla="*/ 0 w 2286001"/>
              <a:gd name="connsiteY0" fmla="*/ 242454 h 547254"/>
              <a:gd name="connsiteX1" fmla="*/ 1371600 w 2286001"/>
              <a:gd name="connsiteY1" fmla="*/ 166254 h 547254"/>
              <a:gd name="connsiteX2" fmla="*/ 2140527 w 2286001"/>
              <a:gd name="connsiteY2" fmla="*/ 180109 h 547254"/>
              <a:gd name="connsiteX3" fmla="*/ 2286001 w 2286001"/>
              <a:gd name="connsiteY3" fmla="*/ 318654 h 547254"/>
              <a:gd name="connsiteX4" fmla="*/ 1371600 w 2286001"/>
              <a:gd name="connsiteY4" fmla="*/ 547254 h 547254"/>
              <a:gd name="connsiteX5" fmla="*/ 457200 w 2286001"/>
              <a:gd name="connsiteY5" fmla="*/ 547254 h 547254"/>
              <a:gd name="connsiteX6" fmla="*/ 1 w 2286001"/>
              <a:gd name="connsiteY6" fmla="*/ 547254 h 547254"/>
              <a:gd name="connsiteX7" fmla="*/ 0 w 2286001"/>
              <a:gd name="connsiteY7" fmla="*/ 242454 h 547254"/>
              <a:gd name="connsiteX0" fmla="*/ 0 w 2286001"/>
              <a:gd name="connsiteY0" fmla="*/ 202883 h 507683"/>
              <a:gd name="connsiteX1" fmla="*/ 1371600 w 2286001"/>
              <a:gd name="connsiteY1" fmla="*/ 126683 h 507683"/>
              <a:gd name="connsiteX2" fmla="*/ 2133601 w 2286001"/>
              <a:gd name="connsiteY2" fmla="*/ 180109 h 507683"/>
              <a:gd name="connsiteX3" fmla="*/ 2286001 w 2286001"/>
              <a:gd name="connsiteY3" fmla="*/ 279083 h 507683"/>
              <a:gd name="connsiteX4" fmla="*/ 1371600 w 2286001"/>
              <a:gd name="connsiteY4" fmla="*/ 507683 h 507683"/>
              <a:gd name="connsiteX5" fmla="*/ 457200 w 2286001"/>
              <a:gd name="connsiteY5" fmla="*/ 507683 h 507683"/>
              <a:gd name="connsiteX6" fmla="*/ 1 w 2286001"/>
              <a:gd name="connsiteY6" fmla="*/ 507683 h 507683"/>
              <a:gd name="connsiteX7" fmla="*/ 0 w 2286001"/>
              <a:gd name="connsiteY7" fmla="*/ 202883 h 507683"/>
              <a:gd name="connsiteX0" fmla="*/ 0 w 2286001"/>
              <a:gd name="connsiteY0" fmla="*/ 101600 h 406400"/>
              <a:gd name="connsiteX1" fmla="*/ 1371600 w 2286001"/>
              <a:gd name="connsiteY1" fmla="*/ 25400 h 406400"/>
              <a:gd name="connsiteX2" fmla="*/ 2133601 w 2286001"/>
              <a:gd name="connsiteY2" fmla="*/ 78826 h 406400"/>
              <a:gd name="connsiteX3" fmla="*/ 2286001 w 2286001"/>
              <a:gd name="connsiteY3" fmla="*/ 177800 h 406400"/>
              <a:gd name="connsiteX4" fmla="*/ 1371600 w 2286001"/>
              <a:gd name="connsiteY4" fmla="*/ 406400 h 406400"/>
              <a:gd name="connsiteX5" fmla="*/ 457200 w 2286001"/>
              <a:gd name="connsiteY5" fmla="*/ 406400 h 406400"/>
              <a:gd name="connsiteX6" fmla="*/ 1 w 2286001"/>
              <a:gd name="connsiteY6" fmla="*/ 406400 h 406400"/>
              <a:gd name="connsiteX7" fmla="*/ 0 w 2286001"/>
              <a:gd name="connsiteY7" fmla="*/ 101600 h 406400"/>
              <a:gd name="connsiteX0" fmla="*/ 0 w 2286001"/>
              <a:gd name="connsiteY0" fmla="*/ 141181 h 445981"/>
              <a:gd name="connsiteX1" fmla="*/ 1371600 w 2286001"/>
              <a:gd name="connsiteY1" fmla="*/ 64981 h 445981"/>
              <a:gd name="connsiteX2" fmla="*/ 2133601 w 2286001"/>
              <a:gd name="connsiteY2" fmla="*/ 42206 h 445981"/>
              <a:gd name="connsiteX3" fmla="*/ 2286001 w 2286001"/>
              <a:gd name="connsiteY3" fmla="*/ 217381 h 445981"/>
              <a:gd name="connsiteX4" fmla="*/ 1371600 w 2286001"/>
              <a:gd name="connsiteY4" fmla="*/ 445981 h 445981"/>
              <a:gd name="connsiteX5" fmla="*/ 457200 w 2286001"/>
              <a:gd name="connsiteY5" fmla="*/ 445981 h 445981"/>
              <a:gd name="connsiteX6" fmla="*/ 1 w 2286001"/>
              <a:gd name="connsiteY6" fmla="*/ 445981 h 445981"/>
              <a:gd name="connsiteX7" fmla="*/ 0 w 2286001"/>
              <a:gd name="connsiteY7" fmla="*/ 141181 h 4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001" h="445981">
                <a:moveTo>
                  <a:pt x="0" y="141181"/>
                </a:moveTo>
                <a:cubicBezTo>
                  <a:pt x="528320" y="212301"/>
                  <a:pt x="736600" y="39581"/>
                  <a:pt x="1371600" y="64981"/>
                </a:cubicBezTo>
                <a:cubicBezTo>
                  <a:pt x="1672244" y="85070"/>
                  <a:pt x="1925445" y="0"/>
                  <a:pt x="2133601" y="42206"/>
                </a:cubicBezTo>
                <a:lnTo>
                  <a:pt x="2286001" y="217381"/>
                </a:lnTo>
                <a:lnTo>
                  <a:pt x="1371600" y="445981"/>
                </a:lnTo>
                <a:lnTo>
                  <a:pt x="457200" y="445981"/>
                </a:lnTo>
                <a:lnTo>
                  <a:pt x="1" y="445981"/>
                </a:lnTo>
                <a:cubicBezTo>
                  <a:pt x="1" y="344381"/>
                  <a:pt x="0" y="242781"/>
                  <a:pt x="0" y="141181"/>
                </a:cubicBezTo>
                <a:close/>
              </a:path>
            </a:pathLst>
          </a:custGeom>
          <a:blipFill dpi="0" rotWithShape="1">
            <a:blip r:embed="rId4" cstate="print">
              <a:duotone>
                <a:prstClr val="black"/>
                <a:schemeClr val="accent6">
                  <a:tint val="45000"/>
                  <a:satMod val="400000"/>
                </a:schemeClr>
              </a:duotone>
            </a:blip>
            <a:srcRect/>
            <a:tile tx="0" ty="0" sx="20000" sy="20000" flip="none" algn="tl"/>
          </a:blip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Freeform 26"/>
          <p:cNvSpPr/>
          <p:nvPr/>
        </p:nvSpPr>
        <p:spPr>
          <a:xfrm>
            <a:off x="1828801" y="2863229"/>
            <a:ext cx="2228756" cy="436052"/>
          </a:xfrm>
          <a:custGeom>
            <a:avLst/>
            <a:gdLst>
              <a:gd name="connsiteX0" fmla="*/ 0 w 8645236"/>
              <a:gd name="connsiteY0" fmla="*/ 0 h 5029200"/>
              <a:gd name="connsiteX1" fmla="*/ 498763 w 8645236"/>
              <a:gd name="connsiteY1" fmla="*/ 62345 h 5029200"/>
              <a:gd name="connsiteX2" fmla="*/ 976745 w 8645236"/>
              <a:gd name="connsiteY2" fmla="*/ 207818 h 5029200"/>
              <a:gd name="connsiteX3" fmla="*/ 1371600 w 8645236"/>
              <a:gd name="connsiteY3" fmla="*/ 519545 h 5029200"/>
              <a:gd name="connsiteX4" fmla="*/ 1537854 w 8645236"/>
              <a:gd name="connsiteY4" fmla="*/ 665018 h 5029200"/>
              <a:gd name="connsiteX5" fmla="*/ 1808018 w 8645236"/>
              <a:gd name="connsiteY5" fmla="*/ 976745 h 5029200"/>
              <a:gd name="connsiteX6" fmla="*/ 1974272 w 8645236"/>
              <a:gd name="connsiteY6" fmla="*/ 1101436 h 5029200"/>
              <a:gd name="connsiteX7" fmla="*/ 2244436 w 8645236"/>
              <a:gd name="connsiteY7" fmla="*/ 1517073 h 5029200"/>
              <a:gd name="connsiteX8" fmla="*/ 2722418 w 8645236"/>
              <a:gd name="connsiteY8" fmla="*/ 2057400 h 5029200"/>
              <a:gd name="connsiteX9" fmla="*/ 3013363 w 8645236"/>
              <a:gd name="connsiteY9" fmla="*/ 2286000 h 5029200"/>
              <a:gd name="connsiteX10" fmla="*/ 3387436 w 8645236"/>
              <a:gd name="connsiteY10" fmla="*/ 2452254 h 5029200"/>
              <a:gd name="connsiteX11" fmla="*/ 3990109 w 8645236"/>
              <a:gd name="connsiteY11" fmla="*/ 2556163 h 5029200"/>
              <a:gd name="connsiteX12" fmla="*/ 4384963 w 8645236"/>
              <a:gd name="connsiteY12" fmla="*/ 2556163 h 5029200"/>
              <a:gd name="connsiteX13" fmla="*/ 5049981 w 8645236"/>
              <a:gd name="connsiteY13" fmla="*/ 2556163 h 5029200"/>
              <a:gd name="connsiteX14" fmla="*/ 5673436 w 8645236"/>
              <a:gd name="connsiteY14" fmla="*/ 2660073 h 5029200"/>
              <a:gd name="connsiteX15" fmla="*/ 6380018 w 8645236"/>
              <a:gd name="connsiteY15" fmla="*/ 2888673 h 5029200"/>
              <a:gd name="connsiteX16" fmla="*/ 6858000 w 8645236"/>
              <a:gd name="connsiteY16" fmla="*/ 2847109 h 5029200"/>
              <a:gd name="connsiteX17" fmla="*/ 7273636 w 8645236"/>
              <a:gd name="connsiteY17" fmla="*/ 2743200 h 5029200"/>
              <a:gd name="connsiteX18" fmla="*/ 7876309 w 8645236"/>
              <a:gd name="connsiteY18" fmla="*/ 2784763 h 5029200"/>
              <a:gd name="connsiteX19" fmla="*/ 8250381 w 8645236"/>
              <a:gd name="connsiteY19" fmla="*/ 2847109 h 5029200"/>
              <a:gd name="connsiteX20" fmla="*/ 8624454 w 8645236"/>
              <a:gd name="connsiteY20" fmla="*/ 2847109 h 5029200"/>
              <a:gd name="connsiteX21" fmla="*/ 8645236 w 8645236"/>
              <a:gd name="connsiteY21" fmla="*/ 4966854 h 5029200"/>
              <a:gd name="connsiteX22" fmla="*/ 103909 w 8645236"/>
              <a:gd name="connsiteY22" fmla="*/ 5029200 h 5029200"/>
              <a:gd name="connsiteX23" fmla="*/ 103909 w 8645236"/>
              <a:gd name="connsiteY23" fmla="*/ 83127 h 5029200"/>
              <a:gd name="connsiteX24" fmla="*/ 103909 w 8645236"/>
              <a:gd name="connsiteY24" fmla="*/ 83127 h 5029200"/>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754091 w 8541327"/>
              <a:gd name="connsiteY16" fmla="*/ 2867891 h 5049982"/>
              <a:gd name="connsiteX17" fmla="*/ 7169727 w 8541327"/>
              <a:gd name="connsiteY17" fmla="*/ 2763982 h 5049982"/>
              <a:gd name="connsiteX18" fmla="*/ 7772400 w 8541327"/>
              <a:gd name="connsiteY18" fmla="*/ 2805545 h 5049982"/>
              <a:gd name="connsiteX19" fmla="*/ 8146472 w 8541327"/>
              <a:gd name="connsiteY19" fmla="*/ 2867891 h 5049982"/>
              <a:gd name="connsiteX20" fmla="*/ 8520545 w 8541327"/>
              <a:gd name="connsiteY20" fmla="*/ 2867891 h 5049982"/>
              <a:gd name="connsiteX21" fmla="*/ 8541327 w 8541327"/>
              <a:gd name="connsiteY21" fmla="*/ 4987636 h 5049982"/>
              <a:gd name="connsiteX22" fmla="*/ 0 w 8541327"/>
              <a:gd name="connsiteY22" fmla="*/ 5049982 h 5049982"/>
              <a:gd name="connsiteX23" fmla="*/ 0 w 8541327"/>
              <a:gd name="connsiteY23" fmla="*/ 103909 h 5049982"/>
              <a:gd name="connsiteX24" fmla="*/ 0 w 8541327"/>
              <a:gd name="connsiteY24" fmla="*/ 103909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754091 w 8541327"/>
              <a:gd name="connsiteY16" fmla="*/ 2867891 h 5049982"/>
              <a:gd name="connsiteX17" fmla="*/ 7169727 w 8541327"/>
              <a:gd name="connsiteY17" fmla="*/ 2763982 h 5049982"/>
              <a:gd name="connsiteX18" fmla="*/ 7772400 w 8541327"/>
              <a:gd name="connsiteY18" fmla="*/ 2805545 h 5049982"/>
              <a:gd name="connsiteX19" fmla="*/ 8146472 w 8541327"/>
              <a:gd name="connsiteY19" fmla="*/ 2867891 h 5049982"/>
              <a:gd name="connsiteX20" fmla="*/ 8520545 w 8541327"/>
              <a:gd name="connsiteY20" fmla="*/ 2867891 h 5049982"/>
              <a:gd name="connsiteX21" fmla="*/ 8541327 w 8541327"/>
              <a:gd name="connsiteY21" fmla="*/ 4987636 h 5049982"/>
              <a:gd name="connsiteX22" fmla="*/ 0 w 8541327"/>
              <a:gd name="connsiteY22" fmla="*/ 5049982 h 5049982"/>
              <a:gd name="connsiteX23" fmla="*/ 0 w 8541327"/>
              <a:gd name="connsiteY23" fmla="*/ 103909 h 5049982"/>
              <a:gd name="connsiteX24" fmla="*/ 0 w 8541327"/>
              <a:gd name="connsiteY24" fmla="*/ 103909 h 5049982"/>
              <a:gd name="connsiteX25" fmla="*/ 6927 w 8541327"/>
              <a:gd name="connsiteY25"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4281054 w 8541327"/>
              <a:gd name="connsiteY11" fmla="*/ 2576945 h 5049982"/>
              <a:gd name="connsiteX12" fmla="*/ 4946072 w 8541327"/>
              <a:gd name="connsiteY12" fmla="*/ 2576945 h 5049982"/>
              <a:gd name="connsiteX13" fmla="*/ 5569527 w 8541327"/>
              <a:gd name="connsiteY13" fmla="*/ 2680855 h 5049982"/>
              <a:gd name="connsiteX14" fmla="*/ 6276109 w 8541327"/>
              <a:gd name="connsiteY14" fmla="*/ 2909455 h 5049982"/>
              <a:gd name="connsiteX15" fmla="*/ 6754091 w 8541327"/>
              <a:gd name="connsiteY15" fmla="*/ 2867891 h 5049982"/>
              <a:gd name="connsiteX16" fmla="*/ 7169727 w 8541327"/>
              <a:gd name="connsiteY16" fmla="*/ 2763982 h 5049982"/>
              <a:gd name="connsiteX17" fmla="*/ 7772400 w 8541327"/>
              <a:gd name="connsiteY17" fmla="*/ 2805545 h 5049982"/>
              <a:gd name="connsiteX18" fmla="*/ 8146472 w 8541327"/>
              <a:gd name="connsiteY18" fmla="*/ 2867891 h 5049982"/>
              <a:gd name="connsiteX19" fmla="*/ 8520545 w 8541327"/>
              <a:gd name="connsiteY19" fmla="*/ 2867891 h 5049982"/>
              <a:gd name="connsiteX20" fmla="*/ 8541327 w 8541327"/>
              <a:gd name="connsiteY20" fmla="*/ 4987636 h 5049982"/>
              <a:gd name="connsiteX21" fmla="*/ 0 w 8541327"/>
              <a:gd name="connsiteY21" fmla="*/ 5049982 h 5049982"/>
              <a:gd name="connsiteX22" fmla="*/ 0 w 8541327"/>
              <a:gd name="connsiteY22" fmla="*/ 103909 h 5049982"/>
              <a:gd name="connsiteX23" fmla="*/ 0 w 8541327"/>
              <a:gd name="connsiteY23" fmla="*/ 103909 h 5049982"/>
              <a:gd name="connsiteX24" fmla="*/ 6927 w 8541327"/>
              <a:gd name="connsiteY24"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4946072 w 8541327"/>
              <a:gd name="connsiteY11" fmla="*/ 2576945 h 5049982"/>
              <a:gd name="connsiteX12" fmla="*/ 5569527 w 8541327"/>
              <a:gd name="connsiteY12" fmla="*/ 2680855 h 5049982"/>
              <a:gd name="connsiteX13" fmla="*/ 6276109 w 8541327"/>
              <a:gd name="connsiteY13" fmla="*/ 2909455 h 5049982"/>
              <a:gd name="connsiteX14" fmla="*/ 6754091 w 8541327"/>
              <a:gd name="connsiteY14" fmla="*/ 2867891 h 5049982"/>
              <a:gd name="connsiteX15" fmla="*/ 7169727 w 8541327"/>
              <a:gd name="connsiteY15" fmla="*/ 2763982 h 5049982"/>
              <a:gd name="connsiteX16" fmla="*/ 7772400 w 8541327"/>
              <a:gd name="connsiteY16" fmla="*/ 2805545 h 5049982"/>
              <a:gd name="connsiteX17" fmla="*/ 8146472 w 8541327"/>
              <a:gd name="connsiteY17" fmla="*/ 2867891 h 5049982"/>
              <a:gd name="connsiteX18" fmla="*/ 8520545 w 8541327"/>
              <a:gd name="connsiteY18" fmla="*/ 2867891 h 5049982"/>
              <a:gd name="connsiteX19" fmla="*/ 8541327 w 8541327"/>
              <a:gd name="connsiteY19" fmla="*/ 4987636 h 5049982"/>
              <a:gd name="connsiteX20" fmla="*/ 0 w 8541327"/>
              <a:gd name="connsiteY20" fmla="*/ 5049982 h 5049982"/>
              <a:gd name="connsiteX21" fmla="*/ 0 w 8541327"/>
              <a:gd name="connsiteY21" fmla="*/ 103909 h 5049982"/>
              <a:gd name="connsiteX22" fmla="*/ 0 w 8541327"/>
              <a:gd name="connsiteY22" fmla="*/ 103909 h 5049982"/>
              <a:gd name="connsiteX23" fmla="*/ 6927 w 8541327"/>
              <a:gd name="connsiteY23"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5569527 w 8541327"/>
              <a:gd name="connsiteY11" fmla="*/ 2680855 h 5049982"/>
              <a:gd name="connsiteX12" fmla="*/ 6276109 w 8541327"/>
              <a:gd name="connsiteY12" fmla="*/ 2909455 h 5049982"/>
              <a:gd name="connsiteX13" fmla="*/ 6754091 w 8541327"/>
              <a:gd name="connsiteY13" fmla="*/ 2867891 h 5049982"/>
              <a:gd name="connsiteX14" fmla="*/ 7169727 w 8541327"/>
              <a:gd name="connsiteY14" fmla="*/ 2763982 h 5049982"/>
              <a:gd name="connsiteX15" fmla="*/ 7772400 w 8541327"/>
              <a:gd name="connsiteY15" fmla="*/ 2805545 h 5049982"/>
              <a:gd name="connsiteX16" fmla="*/ 8146472 w 8541327"/>
              <a:gd name="connsiteY16" fmla="*/ 2867891 h 5049982"/>
              <a:gd name="connsiteX17" fmla="*/ 8520545 w 8541327"/>
              <a:gd name="connsiteY17" fmla="*/ 2867891 h 5049982"/>
              <a:gd name="connsiteX18" fmla="*/ 8541327 w 8541327"/>
              <a:gd name="connsiteY18" fmla="*/ 4987636 h 5049982"/>
              <a:gd name="connsiteX19" fmla="*/ 0 w 8541327"/>
              <a:gd name="connsiteY19" fmla="*/ 5049982 h 5049982"/>
              <a:gd name="connsiteX20" fmla="*/ 0 w 8541327"/>
              <a:gd name="connsiteY20" fmla="*/ 103909 h 5049982"/>
              <a:gd name="connsiteX21" fmla="*/ 0 w 8541327"/>
              <a:gd name="connsiteY21" fmla="*/ 103909 h 5049982"/>
              <a:gd name="connsiteX22" fmla="*/ 6927 w 8541327"/>
              <a:gd name="connsiteY22"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6276109 w 8541327"/>
              <a:gd name="connsiteY11" fmla="*/ 2909455 h 5049982"/>
              <a:gd name="connsiteX12" fmla="*/ 6754091 w 8541327"/>
              <a:gd name="connsiteY12" fmla="*/ 2867891 h 5049982"/>
              <a:gd name="connsiteX13" fmla="*/ 7169727 w 8541327"/>
              <a:gd name="connsiteY13" fmla="*/ 2763982 h 5049982"/>
              <a:gd name="connsiteX14" fmla="*/ 7772400 w 8541327"/>
              <a:gd name="connsiteY14" fmla="*/ 2805545 h 5049982"/>
              <a:gd name="connsiteX15" fmla="*/ 8146472 w 8541327"/>
              <a:gd name="connsiteY15" fmla="*/ 2867891 h 5049982"/>
              <a:gd name="connsiteX16" fmla="*/ 8520545 w 8541327"/>
              <a:gd name="connsiteY16" fmla="*/ 2867891 h 5049982"/>
              <a:gd name="connsiteX17" fmla="*/ 8541327 w 8541327"/>
              <a:gd name="connsiteY17" fmla="*/ 4987636 h 5049982"/>
              <a:gd name="connsiteX18" fmla="*/ 0 w 8541327"/>
              <a:gd name="connsiteY18" fmla="*/ 5049982 h 5049982"/>
              <a:gd name="connsiteX19" fmla="*/ 0 w 8541327"/>
              <a:gd name="connsiteY19" fmla="*/ 103909 h 5049982"/>
              <a:gd name="connsiteX20" fmla="*/ 0 w 8541327"/>
              <a:gd name="connsiteY20" fmla="*/ 103909 h 5049982"/>
              <a:gd name="connsiteX21" fmla="*/ 6927 w 8541327"/>
              <a:gd name="connsiteY21"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6754091 w 8541327"/>
              <a:gd name="connsiteY11" fmla="*/ 2867891 h 5049982"/>
              <a:gd name="connsiteX12" fmla="*/ 7169727 w 8541327"/>
              <a:gd name="connsiteY12" fmla="*/ 2763982 h 5049982"/>
              <a:gd name="connsiteX13" fmla="*/ 7772400 w 8541327"/>
              <a:gd name="connsiteY13" fmla="*/ 2805545 h 5049982"/>
              <a:gd name="connsiteX14" fmla="*/ 8146472 w 8541327"/>
              <a:gd name="connsiteY14" fmla="*/ 2867891 h 5049982"/>
              <a:gd name="connsiteX15" fmla="*/ 8520545 w 8541327"/>
              <a:gd name="connsiteY15" fmla="*/ 2867891 h 5049982"/>
              <a:gd name="connsiteX16" fmla="*/ 8541327 w 8541327"/>
              <a:gd name="connsiteY16" fmla="*/ 4987636 h 5049982"/>
              <a:gd name="connsiteX17" fmla="*/ 0 w 8541327"/>
              <a:gd name="connsiteY17" fmla="*/ 5049982 h 5049982"/>
              <a:gd name="connsiteX18" fmla="*/ 0 w 8541327"/>
              <a:gd name="connsiteY18" fmla="*/ 103909 h 5049982"/>
              <a:gd name="connsiteX19" fmla="*/ 0 w 8541327"/>
              <a:gd name="connsiteY19" fmla="*/ 103909 h 5049982"/>
              <a:gd name="connsiteX20" fmla="*/ 6927 w 8541327"/>
              <a:gd name="connsiteY20"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7169727 w 8541327"/>
              <a:gd name="connsiteY11" fmla="*/ 2763982 h 5049982"/>
              <a:gd name="connsiteX12" fmla="*/ 7772400 w 8541327"/>
              <a:gd name="connsiteY12" fmla="*/ 2805545 h 5049982"/>
              <a:gd name="connsiteX13" fmla="*/ 8146472 w 8541327"/>
              <a:gd name="connsiteY13" fmla="*/ 2867891 h 5049982"/>
              <a:gd name="connsiteX14" fmla="*/ 8520545 w 8541327"/>
              <a:gd name="connsiteY14" fmla="*/ 2867891 h 5049982"/>
              <a:gd name="connsiteX15" fmla="*/ 8541327 w 8541327"/>
              <a:gd name="connsiteY15" fmla="*/ 4987636 h 5049982"/>
              <a:gd name="connsiteX16" fmla="*/ 0 w 8541327"/>
              <a:gd name="connsiteY16" fmla="*/ 5049982 h 5049982"/>
              <a:gd name="connsiteX17" fmla="*/ 0 w 8541327"/>
              <a:gd name="connsiteY17" fmla="*/ 103909 h 5049982"/>
              <a:gd name="connsiteX18" fmla="*/ 0 w 8541327"/>
              <a:gd name="connsiteY18" fmla="*/ 103909 h 5049982"/>
              <a:gd name="connsiteX19" fmla="*/ 6927 w 8541327"/>
              <a:gd name="connsiteY19"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7772400 w 8541327"/>
              <a:gd name="connsiteY11" fmla="*/ 2805545 h 5049982"/>
              <a:gd name="connsiteX12" fmla="*/ 8146472 w 8541327"/>
              <a:gd name="connsiteY12" fmla="*/ 2867891 h 5049982"/>
              <a:gd name="connsiteX13" fmla="*/ 8520545 w 8541327"/>
              <a:gd name="connsiteY13" fmla="*/ 2867891 h 5049982"/>
              <a:gd name="connsiteX14" fmla="*/ 8541327 w 8541327"/>
              <a:gd name="connsiteY14" fmla="*/ 4987636 h 5049982"/>
              <a:gd name="connsiteX15" fmla="*/ 0 w 8541327"/>
              <a:gd name="connsiteY15" fmla="*/ 5049982 h 5049982"/>
              <a:gd name="connsiteX16" fmla="*/ 0 w 8541327"/>
              <a:gd name="connsiteY16" fmla="*/ 103909 h 5049982"/>
              <a:gd name="connsiteX17" fmla="*/ 0 w 8541327"/>
              <a:gd name="connsiteY17" fmla="*/ 103909 h 5049982"/>
              <a:gd name="connsiteX18" fmla="*/ 6927 w 8541327"/>
              <a:gd name="connsiteY18"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8146472 w 8541327"/>
              <a:gd name="connsiteY11" fmla="*/ 2867891 h 5049982"/>
              <a:gd name="connsiteX12" fmla="*/ 8520545 w 8541327"/>
              <a:gd name="connsiteY12" fmla="*/ 2867891 h 5049982"/>
              <a:gd name="connsiteX13" fmla="*/ 8541327 w 8541327"/>
              <a:gd name="connsiteY13" fmla="*/ 4987636 h 5049982"/>
              <a:gd name="connsiteX14" fmla="*/ 0 w 8541327"/>
              <a:gd name="connsiteY14" fmla="*/ 5049982 h 5049982"/>
              <a:gd name="connsiteX15" fmla="*/ 0 w 8541327"/>
              <a:gd name="connsiteY15" fmla="*/ 103909 h 5049982"/>
              <a:gd name="connsiteX16" fmla="*/ 0 w 8541327"/>
              <a:gd name="connsiteY16" fmla="*/ 103909 h 5049982"/>
              <a:gd name="connsiteX17" fmla="*/ 6927 w 8541327"/>
              <a:gd name="connsiteY17"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8520545 w 8541327"/>
              <a:gd name="connsiteY11" fmla="*/ 2867891 h 5049982"/>
              <a:gd name="connsiteX12" fmla="*/ 8541327 w 8541327"/>
              <a:gd name="connsiteY12" fmla="*/ 4987636 h 5049982"/>
              <a:gd name="connsiteX13" fmla="*/ 0 w 8541327"/>
              <a:gd name="connsiteY13" fmla="*/ 5049982 h 5049982"/>
              <a:gd name="connsiteX14" fmla="*/ 0 w 8541327"/>
              <a:gd name="connsiteY14" fmla="*/ 103909 h 5049982"/>
              <a:gd name="connsiteX15" fmla="*/ 0 w 8541327"/>
              <a:gd name="connsiteY15" fmla="*/ 103909 h 5049982"/>
              <a:gd name="connsiteX16" fmla="*/ 6927 w 8541327"/>
              <a:gd name="connsiteY16"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8541327 w 8541327"/>
              <a:gd name="connsiteY11" fmla="*/ 4987636 h 5049982"/>
              <a:gd name="connsiteX12" fmla="*/ 0 w 8541327"/>
              <a:gd name="connsiteY12" fmla="*/ 5049982 h 5049982"/>
              <a:gd name="connsiteX13" fmla="*/ 0 w 8541327"/>
              <a:gd name="connsiteY13" fmla="*/ 103909 h 5049982"/>
              <a:gd name="connsiteX14" fmla="*/ 0 w 8541327"/>
              <a:gd name="connsiteY14" fmla="*/ 103909 h 5049982"/>
              <a:gd name="connsiteX15" fmla="*/ 6927 w 8541327"/>
              <a:gd name="connsiteY15" fmla="*/ 0 h 5049982"/>
              <a:gd name="connsiteX0" fmla="*/ 6927 w 3886200"/>
              <a:gd name="connsiteY0" fmla="*/ 0 h 5049982"/>
              <a:gd name="connsiteX1" fmla="*/ 394854 w 3886200"/>
              <a:gd name="connsiteY1" fmla="*/ 83127 h 5049982"/>
              <a:gd name="connsiteX2" fmla="*/ 872836 w 3886200"/>
              <a:gd name="connsiteY2" fmla="*/ 228600 h 5049982"/>
              <a:gd name="connsiteX3" fmla="*/ 1267691 w 3886200"/>
              <a:gd name="connsiteY3" fmla="*/ 540327 h 5049982"/>
              <a:gd name="connsiteX4" fmla="*/ 1433945 w 3886200"/>
              <a:gd name="connsiteY4" fmla="*/ 685800 h 5049982"/>
              <a:gd name="connsiteX5" fmla="*/ 1704109 w 3886200"/>
              <a:gd name="connsiteY5" fmla="*/ 997527 h 5049982"/>
              <a:gd name="connsiteX6" fmla="*/ 2140527 w 3886200"/>
              <a:gd name="connsiteY6" fmla="*/ 1537855 h 5049982"/>
              <a:gd name="connsiteX7" fmla="*/ 2618509 w 3886200"/>
              <a:gd name="connsiteY7" fmla="*/ 2078182 h 5049982"/>
              <a:gd name="connsiteX8" fmla="*/ 2909454 w 3886200"/>
              <a:gd name="connsiteY8" fmla="*/ 2306782 h 5049982"/>
              <a:gd name="connsiteX9" fmla="*/ 3283527 w 3886200"/>
              <a:gd name="connsiteY9" fmla="*/ 2473036 h 5049982"/>
              <a:gd name="connsiteX10" fmla="*/ 3886200 w 3886200"/>
              <a:gd name="connsiteY10" fmla="*/ 2576945 h 5049982"/>
              <a:gd name="connsiteX11" fmla="*/ 0 w 3886200"/>
              <a:gd name="connsiteY11" fmla="*/ 5049982 h 5049982"/>
              <a:gd name="connsiteX12" fmla="*/ 0 w 3886200"/>
              <a:gd name="connsiteY12" fmla="*/ 103909 h 5049982"/>
              <a:gd name="connsiteX13" fmla="*/ 0 w 3886200"/>
              <a:gd name="connsiteY13" fmla="*/ 103909 h 5049982"/>
              <a:gd name="connsiteX14" fmla="*/ 6927 w 3886200"/>
              <a:gd name="connsiteY14" fmla="*/ 0 h 5049982"/>
              <a:gd name="connsiteX0" fmla="*/ 6927 w 3886200"/>
              <a:gd name="connsiteY0" fmla="*/ 0 h 2590800"/>
              <a:gd name="connsiteX1" fmla="*/ 394854 w 3886200"/>
              <a:gd name="connsiteY1" fmla="*/ 83127 h 2590800"/>
              <a:gd name="connsiteX2" fmla="*/ 872836 w 3886200"/>
              <a:gd name="connsiteY2" fmla="*/ 228600 h 2590800"/>
              <a:gd name="connsiteX3" fmla="*/ 1267691 w 3886200"/>
              <a:gd name="connsiteY3" fmla="*/ 540327 h 2590800"/>
              <a:gd name="connsiteX4" fmla="*/ 1433945 w 3886200"/>
              <a:gd name="connsiteY4" fmla="*/ 685800 h 2590800"/>
              <a:gd name="connsiteX5" fmla="*/ 1704109 w 3886200"/>
              <a:gd name="connsiteY5" fmla="*/ 997527 h 2590800"/>
              <a:gd name="connsiteX6" fmla="*/ 2140527 w 3886200"/>
              <a:gd name="connsiteY6" fmla="*/ 1537855 h 2590800"/>
              <a:gd name="connsiteX7" fmla="*/ 2618509 w 3886200"/>
              <a:gd name="connsiteY7" fmla="*/ 2078182 h 2590800"/>
              <a:gd name="connsiteX8" fmla="*/ 2909454 w 3886200"/>
              <a:gd name="connsiteY8" fmla="*/ 2306782 h 2590800"/>
              <a:gd name="connsiteX9" fmla="*/ 3283527 w 3886200"/>
              <a:gd name="connsiteY9" fmla="*/ 2473036 h 2590800"/>
              <a:gd name="connsiteX10" fmla="*/ 3886200 w 3886200"/>
              <a:gd name="connsiteY10" fmla="*/ 2576945 h 2590800"/>
              <a:gd name="connsiteX11" fmla="*/ 0 w 3886200"/>
              <a:gd name="connsiteY11" fmla="*/ 2590800 h 2590800"/>
              <a:gd name="connsiteX12" fmla="*/ 0 w 3886200"/>
              <a:gd name="connsiteY12" fmla="*/ 103909 h 2590800"/>
              <a:gd name="connsiteX13" fmla="*/ 0 w 3886200"/>
              <a:gd name="connsiteY13" fmla="*/ 103909 h 2590800"/>
              <a:gd name="connsiteX14" fmla="*/ 6927 w 3886200"/>
              <a:gd name="connsiteY14" fmla="*/ 0 h 2590800"/>
              <a:gd name="connsiteX0" fmla="*/ 6927 w 3886200"/>
              <a:gd name="connsiteY0" fmla="*/ 0 h 2590800"/>
              <a:gd name="connsiteX1" fmla="*/ 394854 w 3886200"/>
              <a:gd name="connsiteY1" fmla="*/ 83127 h 2590800"/>
              <a:gd name="connsiteX2" fmla="*/ 872836 w 3886200"/>
              <a:gd name="connsiteY2" fmla="*/ 228600 h 2590800"/>
              <a:gd name="connsiteX3" fmla="*/ 1267691 w 3886200"/>
              <a:gd name="connsiteY3" fmla="*/ 540327 h 2590800"/>
              <a:gd name="connsiteX4" fmla="*/ 1704109 w 3886200"/>
              <a:gd name="connsiteY4" fmla="*/ 997527 h 2590800"/>
              <a:gd name="connsiteX5" fmla="*/ 2140527 w 3886200"/>
              <a:gd name="connsiteY5" fmla="*/ 1537855 h 2590800"/>
              <a:gd name="connsiteX6" fmla="*/ 2618509 w 3886200"/>
              <a:gd name="connsiteY6" fmla="*/ 2078182 h 2590800"/>
              <a:gd name="connsiteX7" fmla="*/ 2909454 w 3886200"/>
              <a:gd name="connsiteY7" fmla="*/ 2306782 h 2590800"/>
              <a:gd name="connsiteX8" fmla="*/ 3283527 w 3886200"/>
              <a:gd name="connsiteY8" fmla="*/ 2473036 h 2590800"/>
              <a:gd name="connsiteX9" fmla="*/ 3886200 w 3886200"/>
              <a:gd name="connsiteY9" fmla="*/ 2576945 h 2590800"/>
              <a:gd name="connsiteX10" fmla="*/ 0 w 3886200"/>
              <a:gd name="connsiteY10" fmla="*/ 2590800 h 2590800"/>
              <a:gd name="connsiteX11" fmla="*/ 0 w 3886200"/>
              <a:gd name="connsiteY11" fmla="*/ 103909 h 2590800"/>
              <a:gd name="connsiteX12" fmla="*/ 0 w 3886200"/>
              <a:gd name="connsiteY12" fmla="*/ 103909 h 2590800"/>
              <a:gd name="connsiteX13" fmla="*/ 6927 w 3886200"/>
              <a:gd name="connsiteY13" fmla="*/ 0 h 2590800"/>
              <a:gd name="connsiteX0" fmla="*/ 6927 w 3886200"/>
              <a:gd name="connsiteY0" fmla="*/ 0 h 2590800"/>
              <a:gd name="connsiteX1" fmla="*/ 394854 w 3886200"/>
              <a:gd name="connsiteY1" fmla="*/ 83127 h 2590800"/>
              <a:gd name="connsiteX2" fmla="*/ 872836 w 3886200"/>
              <a:gd name="connsiteY2" fmla="*/ 228600 h 2590800"/>
              <a:gd name="connsiteX3" fmla="*/ 1704109 w 3886200"/>
              <a:gd name="connsiteY3" fmla="*/ 997527 h 2590800"/>
              <a:gd name="connsiteX4" fmla="*/ 2140527 w 3886200"/>
              <a:gd name="connsiteY4" fmla="*/ 1537855 h 2590800"/>
              <a:gd name="connsiteX5" fmla="*/ 2618509 w 3886200"/>
              <a:gd name="connsiteY5" fmla="*/ 2078182 h 2590800"/>
              <a:gd name="connsiteX6" fmla="*/ 2909454 w 3886200"/>
              <a:gd name="connsiteY6" fmla="*/ 2306782 h 2590800"/>
              <a:gd name="connsiteX7" fmla="*/ 3283527 w 3886200"/>
              <a:gd name="connsiteY7" fmla="*/ 2473036 h 2590800"/>
              <a:gd name="connsiteX8" fmla="*/ 3886200 w 3886200"/>
              <a:gd name="connsiteY8" fmla="*/ 2576945 h 2590800"/>
              <a:gd name="connsiteX9" fmla="*/ 0 w 3886200"/>
              <a:gd name="connsiteY9" fmla="*/ 2590800 h 2590800"/>
              <a:gd name="connsiteX10" fmla="*/ 0 w 3886200"/>
              <a:gd name="connsiteY10" fmla="*/ 103909 h 2590800"/>
              <a:gd name="connsiteX11" fmla="*/ 0 w 3886200"/>
              <a:gd name="connsiteY11" fmla="*/ 103909 h 2590800"/>
              <a:gd name="connsiteX12" fmla="*/ 6927 w 3886200"/>
              <a:gd name="connsiteY12" fmla="*/ 0 h 2590800"/>
              <a:gd name="connsiteX0" fmla="*/ 6927 w 3886200"/>
              <a:gd name="connsiteY0" fmla="*/ 0 h 2590800"/>
              <a:gd name="connsiteX1" fmla="*/ 394854 w 3886200"/>
              <a:gd name="connsiteY1" fmla="*/ 83127 h 2590800"/>
              <a:gd name="connsiteX2" fmla="*/ 1704109 w 3886200"/>
              <a:gd name="connsiteY2" fmla="*/ 997527 h 2590800"/>
              <a:gd name="connsiteX3" fmla="*/ 2140527 w 3886200"/>
              <a:gd name="connsiteY3" fmla="*/ 1537855 h 2590800"/>
              <a:gd name="connsiteX4" fmla="*/ 2618509 w 3886200"/>
              <a:gd name="connsiteY4" fmla="*/ 2078182 h 2590800"/>
              <a:gd name="connsiteX5" fmla="*/ 2909454 w 3886200"/>
              <a:gd name="connsiteY5" fmla="*/ 2306782 h 2590800"/>
              <a:gd name="connsiteX6" fmla="*/ 3283527 w 3886200"/>
              <a:gd name="connsiteY6" fmla="*/ 2473036 h 2590800"/>
              <a:gd name="connsiteX7" fmla="*/ 3886200 w 3886200"/>
              <a:gd name="connsiteY7" fmla="*/ 2576945 h 2590800"/>
              <a:gd name="connsiteX8" fmla="*/ 0 w 3886200"/>
              <a:gd name="connsiteY8" fmla="*/ 2590800 h 2590800"/>
              <a:gd name="connsiteX9" fmla="*/ 0 w 3886200"/>
              <a:gd name="connsiteY9" fmla="*/ 103909 h 2590800"/>
              <a:gd name="connsiteX10" fmla="*/ 0 w 3886200"/>
              <a:gd name="connsiteY10" fmla="*/ 103909 h 2590800"/>
              <a:gd name="connsiteX11" fmla="*/ 6927 w 3886200"/>
              <a:gd name="connsiteY11" fmla="*/ 0 h 2590800"/>
              <a:gd name="connsiteX0" fmla="*/ 6927 w 3886200"/>
              <a:gd name="connsiteY0" fmla="*/ 0 h 2590800"/>
              <a:gd name="connsiteX1" fmla="*/ 1704109 w 3886200"/>
              <a:gd name="connsiteY1" fmla="*/ 997527 h 2590800"/>
              <a:gd name="connsiteX2" fmla="*/ 2140527 w 3886200"/>
              <a:gd name="connsiteY2" fmla="*/ 1537855 h 2590800"/>
              <a:gd name="connsiteX3" fmla="*/ 2618509 w 3886200"/>
              <a:gd name="connsiteY3" fmla="*/ 2078182 h 2590800"/>
              <a:gd name="connsiteX4" fmla="*/ 2909454 w 3886200"/>
              <a:gd name="connsiteY4" fmla="*/ 2306782 h 2590800"/>
              <a:gd name="connsiteX5" fmla="*/ 3283527 w 3886200"/>
              <a:gd name="connsiteY5" fmla="*/ 2473036 h 2590800"/>
              <a:gd name="connsiteX6" fmla="*/ 3886200 w 3886200"/>
              <a:gd name="connsiteY6" fmla="*/ 2576945 h 2590800"/>
              <a:gd name="connsiteX7" fmla="*/ 0 w 3886200"/>
              <a:gd name="connsiteY7" fmla="*/ 2590800 h 2590800"/>
              <a:gd name="connsiteX8" fmla="*/ 0 w 3886200"/>
              <a:gd name="connsiteY8" fmla="*/ 103909 h 2590800"/>
              <a:gd name="connsiteX9" fmla="*/ 0 w 3886200"/>
              <a:gd name="connsiteY9" fmla="*/ 103909 h 2590800"/>
              <a:gd name="connsiteX10" fmla="*/ 6927 w 3886200"/>
              <a:gd name="connsiteY10" fmla="*/ 0 h 2590800"/>
              <a:gd name="connsiteX0" fmla="*/ 6927 w 3886200"/>
              <a:gd name="connsiteY0" fmla="*/ 0 h 2590800"/>
              <a:gd name="connsiteX1" fmla="*/ 1704109 w 3886200"/>
              <a:gd name="connsiteY1" fmla="*/ 997527 h 2590800"/>
              <a:gd name="connsiteX2" fmla="*/ 2140527 w 3886200"/>
              <a:gd name="connsiteY2" fmla="*/ 1537855 h 2590800"/>
              <a:gd name="connsiteX3" fmla="*/ 2618509 w 3886200"/>
              <a:gd name="connsiteY3" fmla="*/ 2078182 h 2590800"/>
              <a:gd name="connsiteX4" fmla="*/ 2909454 w 3886200"/>
              <a:gd name="connsiteY4" fmla="*/ 2306782 h 2590800"/>
              <a:gd name="connsiteX5" fmla="*/ 3283527 w 3886200"/>
              <a:gd name="connsiteY5" fmla="*/ 2473036 h 2590800"/>
              <a:gd name="connsiteX6" fmla="*/ 3886200 w 3886200"/>
              <a:gd name="connsiteY6" fmla="*/ 2576945 h 2590800"/>
              <a:gd name="connsiteX7" fmla="*/ 0 w 3886200"/>
              <a:gd name="connsiteY7" fmla="*/ 2590800 h 2590800"/>
              <a:gd name="connsiteX8" fmla="*/ 0 w 3886200"/>
              <a:gd name="connsiteY8" fmla="*/ 103909 h 2590800"/>
              <a:gd name="connsiteX9" fmla="*/ 6927 w 3886200"/>
              <a:gd name="connsiteY9" fmla="*/ 0 h 2590800"/>
              <a:gd name="connsiteX0" fmla="*/ 6927 w 3886200"/>
              <a:gd name="connsiteY0" fmla="*/ 0 h 2590800"/>
              <a:gd name="connsiteX1" fmla="*/ 1704109 w 3886200"/>
              <a:gd name="connsiteY1" fmla="*/ 997527 h 2590800"/>
              <a:gd name="connsiteX2" fmla="*/ 2140527 w 3886200"/>
              <a:gd name="connsiteY2" fmla="*/ 1537855 h 2590800"/>
              <a:gd name="connsiteX3" fmla="*/ 2618509 w 3886200"/>
              <a:gd name="connsiteY3" fmla="*/ 2078182 h 2590800"/>
              <a:gd name="connsiteX4" fmla="*/ 2909454 w 3886200"/>
              <a:gd name="connsiteY4" fmla="*/ 2306782 h 2590800"/>
              <a:gd name="connsiteX5" fmla="*/ 3283527 w 3886200"/>
              <a:gd name="connsiteY5" fmla="*/ 2473036 h 2590800"/>
              <a:gd name="connsiteX6" fmla="*/ 3886200 w 3886200"/>
              <a:gd name="connsiteY6" fmla="*/ 2576945 h 2590800"/>
              <a:gd name="connsiteX7" fmla="*/ 0 w 3886200"/>
              <a:gd name="connsiteY7" fmla="*/ 2590800 h 2590800"/>
              <a:gd name="connsiteX8" fmla="*/ 6927 w 3886200"/>
              <a:gd name="connsiteY8" fmla="*/ 0 h 2590800"/>
              <a:gd name="connsiteX0" fmla="*/ 0 w 3886200"/>
              <a:gd name="connsiteY0" fmla="*/ 0 h 1676400"/>
              <a:gd name="connsiteX1" fmla="*/ 1704109 w 3886200"/>
              <a:gd name="connsiteY1" fmla="*/ 83127 h 1676400"/>
              <a:gd name="connsiteX2" fmla="*/ 2140527 w 3886200"/>
              <a:gd name="connsiteY2" fmla="*/ 623455 h 1676400"/>
              <a:gd name="connsiteX3" fmla="*/ 2618509 w 3886200"/>
              <a:gd name="connsiteY3" fmla="*/ 1163782 h 1676400"/>
              <a:gd name="connsiteX4" fmla="*/ 2909454 w 3886200"/>
              <a:gd name="connsiteY4" fmla="*/ 1392382 h 1676400"/>
              <a:gd name="connsiteX5" fmla="*/ 3283527 w 3886200"/>
              <a:gd name="connsiteY5" fmla="*/ 1558636 h 1676400"/>
              <a:gd name="connsiteX6" fmla="*/ 3886200 w 3886200"/>
              <a:gd name="connsiteY6" fmla="*/ 1662545 h 1676400"/>
              <a:gd name="connsiteX7" fmla="*/ 0 w 3886200"/>
              <a:gd name="connsiteY7" fmla="*/ 1676400 h 1676400"/>
              <a:gd name="connsiteX8" fmla="*/ 0 w 3886200"/>
              <a:gd name="connsiteY8" fmla="*/ 0 h 1676400"/>
              <a:gd name="connsiteX0" fmla="*/ 0 w 3886200"/>
              <a:gd name="connsiteY0" fmla="*/ 0 h 1600200"/>
              <a:gd name="connsiteX1" fmla="*/ 1704109 w 3886200"/>
              <a:gd name="connsiteY1" fmla="*/ 6927 h 1600200"/>
              <a:gd name="connsiteX2" fmla="*/ 2140527 w 3886200"/>
              <a:gd name="connsiteY2" fmla="*/ 547255 h 1600200"/>
              <a:gd name="connsiteX3" fmla="*/ 2618509 w 3886200"/>
              <a:gd name="connsiteY3" fmla="*/ 1087582 h 1600200"/>
              <a:gd name="connsiteX4" fmla="*/ 2909454 w 3886200"/>
              <a:gd name="connsiteY4" fmla="*/ 1316182 h 1600200"/>
              <a:gd name="connsiteX5" fmla="*/ 3283527 w 3886200"/>
              <a:gd name="connsiteY5" fmla="*/ 1482436 h 1600200"/>
              <a:gd name="connsiteX6" fmla="*/ 3886200 w 3886200"/>
              <a:gd name="connsiteY6" fmla="*/ 1586345 h 1600200"/>
              <a:gd name="connsiteX7" fmla="*/ 0 w 3886200"/>
              <a:gd name="connsiteY7" fmla="*/ 1600200 h 1600200"/>
              <a:gd name="connsiteX8" fmla="*/ 0 w 3886200"/>
              <a:gd name="connsiteY8" fmla="*/ 0 h 1600200"/>
              <a:gd name="connsiteX0" fmla="*/ 0 w 3886200"/>
              <a:gd name="connsiteY0" fmla="*/ 0 h 1600200"/>
              <a:gd name="connsiteX1" fmla="*/ 1447800 w 3886200"/>
              <a:gd name="connsiteY1" fmla="*/ 533400 h 1600200"/>
              <a:gd name="connsiteX2" fmla="*/ 2140527 w 3886200"/>
              <a:gd name="connsiteY2" fmla="*/ 547255 h 1600200"/>
              <a:gd name="connsiteX3" fmla="*/ 2618509 w 3886200"/>
              <a:gd name="connsiteY3" fmla="*/ 1087582 h 1600200"/>
              <a:gd name="connsiteX4" fmla="*/ 2909454 w 3886200"/>
              <a:gd name="connsiteY4" fmla="*/ 1316182 h 1600200"/>
              <a:gd name="connsiteX5" fmla="*/ 3283527 w 3886200"/>
              <a:gd name="connsiteY5" fmla="*/ 1482436 h 1600200"/>
              <a:gd name="connsiteX6" fmla="*/ 3886200 w 3886200"/>
              <a:gd name="connsiteY6" fmla="*/ 1586345 h 1600200"/>
              <a:gd name="connsiteX7" fmla="*/ 0 w 3886200"/>
              <a:gd name="connsiteY7" fmla="*/ 1600200 h 1600200"/>
              <a:gd name="connsiteX8" fmla="*/ 0 w 3886200"/>
              <a:gd name="connsiteY8" fmla="*/ 0 h 1600200"/>
              <a:gd name="connsiteX0" fmla="*/ 0 w 3886200"/>
              <a:gd name="connsiteY0" fmla="*/ 0 h 1600200"/>
              <a:gd name="connsiteX1" fmla="*/ 1447800 w 3886200"/>
              <a:gd name="connsiteY1" fmla="*/ 533400 h 1600200"/>
              <a:gd name="connsiteX2" fmla="*/ 2140527 w 3886200"/>
              <a:gd name="connsiteY2" fmla="*/ 547255 h 1600200"/>
              <a:gd name="connsiteX3" fmla="*/ 2618509 w 3886200"/>
              <a:gd name="connsiteY3" fmla="*/ 1087582 h 1600200"/>
              <a:gd name="connsiteX4" fmla="*/ 2909454 w 3886200"/>
              <a:gd name="connsiteY4" fmla="*/ 1316182 h 1600200"/>
              <a:gd name="connsiteX5" fmla="*/ 3283527 w 3886200"/>
              <a:gd name="connsiteY5" fmla="*/ 1482436 h 1600200"/>
              <a:gd name="connsiteX6" fmla="*/ 3886200 w 3886200"/>
              <a:gd name="connsiteY6" fmla="*/ 1586345 h 1600200"/>
              <a:gd name="connsiteX7" fmla="*/ 0 w 3886200"/>
              <a:gd name="connsiteY7" fmla="*/ 1600200 h 1600200"/>
              <a:gd name="connsiteX8" fmla="*/ 0 w 3886200"/>
              <a:gd name="connsiteY8" fmla="*/ 0 h 1600200"/>
              <a:gd name="connsiteX0" fmla="*/ 0 w 3886200"/>
              <a:gd name="connsiteY0" fmla="*/ 0 h 1600200"/>
              <a:gd name="connsiteX1" fmla="*/ 1447800 w 3886200"/>
              <a:gd name="connsiteY1" fmla="*/ 533400 h 1600200"/>
              <a:gd name="connsiteX2" fmla="*/ 2140527 w 3886200"/>
              <a:gd name="connsiteY2" fmla="*/ 547255 h 1600200"/>
              <a:gd name="connsiteX3" fmla="*/ 2618509 w 3886200"/>
              <a:gd name="connsiteY3" fmla="*/ 1087582 h 1600200"/>
              <a:gd name="connsiteX4" fmla="*/ 2909454 w 3886200"/>
              <a:gd name="connsiteY4" fmla="*/ 1316182 h 1600200"/>
              <a:gd name="connsiteX5" fmla="*/ 3283527 w 3886200"/>
              <a:gd name="connsiteY5" fmla="*/ 1482436 h 1600200"/>
              <a:gd name="connsiteX6" fmla="*/ 3886200 w 3886200"/>
              <a:gd name="connsiteY6" fmla="*/ 1586345 h 1600200"/>
              <a:gd name="connsiteX7" fmla="*/ 0 w 3886200"/>
              <a:gd name="connsiteY7" fmla="*/ 1600200 h 1600200"/>
              <a:gd name="connsiteX8" fmla="*/ 0 w 3886200"/>
              <a:gd name="connsiteY8" fmla="*/ 0 h 1600200"/>
              <a:gd name="connsiteX0" fmla="*/ 0 w 3886200"/>
              <a:gd name="connsiteY0" fmla="*/ 90054 h 1233054"/>
              <a:gd name="connsiteX1" fmla="*/ 1447800 w 3886200"/>
              <a:gd name="connsiteY1" fmla="*/ 166254 h 1233054"/>
              <a:gd name="connsiteX2" fmla="*/ 2140527 w 3886200"/>
              <a:gd name="connsiteY2" fmla="*/ 180109 h 1233054"/>
              <a:gd name="connsiteX3" fmla="*/ 2618509 w 3886200"/>
              <a:gd name="connsiteY3" fmla="*/ 720436 h 1233054"/>
              <a:gd name="connsiteX4" fmla="*/ 2909454 w 3886200"/>
              <a:gd name="connsiteY4" fmla="*/ 949036 h 1233054"/>
              <a:gd name="connsiteX5" fmla="*/ 3283527 w 3886200"/>
              <a:gd name="connsiteY5" fmla="*/ 1115290 h 1233054"/>
              <a:gd name="connsiteX6" fmla="*/ 3886200 w 3886200"/>
              <a:gd name="connsiteY6" fmla="*/ 1219199 h 1233054"/>
              <a:gd name="connsiteX7" fmla="*/ 0 w 3886200"/>
              <a:gd name="connsiteY7" fmla="*/ 1233054 h 1233054"/>
              <a:gd name="connsiteX8" fmla="*/ 0 w 3886200"/>
              <a:gd name="connsiteY8" fmla="*/ 90054 h 1233054"/>
              <a:gd name="connsiteX0" fmla="*/ 0 w 3886200"/>
              <a:gd name="connsiteY0" fmla="*/ 90054 h 1233054"/>
              <a:gd name="connsiteX1" fmla="*/ 1447800 w 3886200"/>
              <a:gd name="connsiteY1" fmla="*/ 166254 h 1233054"/>
              <a:gd name="connsiteX2" fmla="*/ 2140527 w 3886200"/>
              <a:gd name="connsiteY2" fmla="*/ 180109 h 1233054"/>
              <a:gd name="connsiteX3" fmla="*/ 2618509 w 3886200"/>
              <a:gd name="connsiteY3" fmla="*/ 720436 h 1233054"/>
              <a:gd name="connsiteX4" fmla="*/ 2909454 w 3886200"/>
              <a:gd name="connsiteY4" fmla="*/ 949036 h 1233054"/>
              <a:gd name="connsiteX5" fmla="*/ 3283527 w 3886200"/>
              <a:gd name="connsiteY5" fmla="*/ 1115290 h 1233054"/>
              <a:gd name="connsiteX6" fmla="*/ 3886200 w 3886200"/>
              <a:gd name="connsiteY6" fmla="*/ 1219199 h 1233054"/>
              <a:gd name="connsiteX7" fmla="*/ 0 w 3886200"/>
              <a:gd name="connsiteY7" fmla="*/ 1233054 h 1233054"/>
              <a:gd name="connsiteX8" fmla="*/ 0 w 3886200"/>
              <a:gd name="connsiteY8" fmla="*/ 90054 h 1233054"/>
              <a:gd name="connsiteX0" fmla="*/ 0 w 3886200"/>
              <a:gd name="connsiteY0" fmla="*/ 90054 h 1233054"/>
              <a:gd name="connsiteX1" fmla="*/ 1447800 w 3886200"/>
              <a:gd name="connsiteY1" fmla="*/ 90054 h 1233054"/>
              <a:gd name="connsiteX2" fmla="*/ 2140527 w 3886200"/>
              <a:gd name="connsiteY2" fmla="*/ 180109 h 1233054"/>
              <a:gd name="connsiteX3" fmla="*/ 2618509 w 3886200"/>
              <a:gd name="connsiteY3" fmla="*/ 720436 h 1233054"/>
              <a:gd name="connsiteX4" fmla="*/ 2909454 w 3886200"/>
              <a:gd name="connsiteY4" fmla="*/ 949036 h 1233054"/>
              <a:gd name="connsiteX5" fmla="*/ 3283527 w 3886200"/>
              <a:gd name="connsiteY5" fmla="*/ 1115290 h 1233054"/>
              <a:gd name="connsiteX6" fmla="*/ 3886200 w 3886200"/>
              <a:gd name="connsiteY6" fmla="*/ 1219199 h 1233054"/>
              <a:gd name="connsiteX7" fmla="*/ 0 w 3886200"/>
              <a:gd name="connsiteY7" fmla="*/ 1233054 h 1233054"/>
              <a:gd name="connsiteX8" fmla="*/ 0 w 3886200"/>
              <a:gd name="connsiteY8" fmla="*/ 90054 h 1233054"/>
              <a:gd name="connsiteX0" fmla="*/ 0 w 3886200"/>
              <a:gd name="connsiteY0" fmla="*/ 90054 h 1233054"/>
              <a:gd name="connsiteX1" fmla="*/ 1371600 w 3886200"/>
              <a:gd name="connsiteY1" fmla="*/ 166254 h 1233054"/>
              <a:gd name="connsiteX2" fmla="*/ 2140527 w 3886200"/>
              <a:gd name="connsiteY2" fmla="*/ 180109 h 1233054"/>
              <a:gd name="connsiteX3" fmla="*/ 2618509 w 3886200"/>
              <a:gd name="connsiteY3" fmla="*/ 720436 h 1233054"/>
              <a:gd name="connsiteX4" fmla="*/ 2909454 w 3886200"/>
              <a:gd name="connsiteY4" fmla="*/ 949036 h 1233054"/>
              <a:gd name="connsiteX5" fmla="*/ 3283527 w 3886200"/>
              <a:gd name="connsiteY5" fmla="*/ 1115290 h 1233054"/>
              <a:gd name="connsiteX6" fmla="*/ 3886200 w 3886200"/>
              <a:gd name="connsiteY6" fmla="*/ 1219199 h 1233054"/>
              <a:gd name="connsiteX7" fmla="*/ 0 w 3886200"/>
              <a:gd name="connsiteY7" fmla="*/ 1233054 h 1233054"/>
              <a:gd name="connsiteX8" fmla="*/ 0 w 3886200"/>
              <a:gd name="connsiteY8" fmla="*/ 90054 h 1233054"/>
              <a:gd name="connsiteX0" fmla="*/ 0 w 3886200"/>
              <a:gd name="connsiteY0" fmla="*/ 242454 h 1233054"/>
              <a:gd name="connsiteX1" fmla="*/ 1371600 w 3886200"/>
              <a:gd name="connsiteY1" fmla="*/ 166254 h 1233054"/>
              <a:gd name="connsiteX2" fmla="*/ 2140527 w 3886200"/>
              <a:gd name="connsiteY2" fmla="*/ 180109 h 1233054"/>
              <a:gd name="connsiteX3" fmla="*/ 2618509 w 3886200"/>
              <a:gd name="connsiteY3" fmla="*/ 720436 h 1233054"/>
              <a:gd name="connsiteX4" fmla="*/ 2909454 w 3886200"/>
              <a:gd name="connsiteY4" fmla="*/ 949036 h 1233054"/>
              <a:gd name="connsiteX5" fmla="*/ 3283527 w 3886200"/>
              <a:gd name="connsiteY5" fmla="*/ 1115290 h 1233054"/>
              <a:gd name="connsiteX6" fmla="*/ 3886200 w 3886200"/>
              <a:gd name="connsiteY6" fmla="*/ 1219199 h 1233054"/>
              <a:gd name="connsiteX7" fmla="*/ 0 w 3886200"/>
              <a:gd name="connsiteY7" fmla="*/ 1233054 h 1233054"/>
              <a:gd name="connsiteX8" fmla="*/ 0 w 3886200"/>
              <a:gd name="connsiteY8" fmla="*/ 242454 h 1233054"/>
              <a:gd name="connsiteX0" fmla="*/ 0 w 3886200"/>
              <a:gd name="connsiteY0" fmla="*/ 242454 h 1233054"/>
              <a:gd name="connsiteX1" fmla="*/ 1371600 w 3886200"/>
              <a:gd name="connsiteY1" fmla="*/ 166254 h 1233054"/>
              <a:gd name="connsiteX2" fmla="*/ 2140527 w 3886200"/>
              <a:gd name="connsiteY2" fmla="*/ 180109 h 1233054"/>
              <a:gd name="connsiteX3" fmla="*/ 2618509 w 3886200"/>
              <a:gd name="connsiteY3" fmla="*/ 720436 h 1233054"/>
              <a:gd name="connsiteX4" fmla="*/ 1371600 w 3886200"/>
              <a:gd name="connsiteY4" fmla="*/ 547254 h 1233054"/>
              <a:gd name="connsiteX5" fmla="*/ 3283527 w 3886200"/>
              <a:gd name="connsiteY5" fmla="*/ 1115290 h 1233054"/>
              <a:gd name="connsiteX6" fmla="*/ 3886200 w 3886200"/>
              <a:gd name="connsiteY6" fmla="*/ 1219199 h 1233054"/>
              <a:gd name="connsiteX7" fmla="*/ 0 w 3886200"/>
              <a:gd name="connsiteY7" fmla="*/ 1233054 h 1233054"/>
              <a:gd name="connsiteX8" fmla="*/ 0 w 3886200"/>
              <a:gd name="connsiteY8" fmla="*/ 242454 h 1233054"/>
              <a:gd name="connsiteX0" fmla="*/ 0 w 3886200"/>
              <a:gd name="connsiteY0" fmla="*/ 242454 h 1233054"/>
              <a:gd name="connsiteX1" fmla="*/ 1371600 w 3886200"/>
              <a:gd name="connsiteY1" fmla="*/ 166254 h 1233054"/>
              <a:gd name="connsiteX2" fmla="*/ 2140527 w 3886200"/>
              <a:gd name="connsiteY2" fmla="*/ 180109 h 1233054"/>
              <a:gd name="connsiteX3" fmla="*/ 2618509 w 3886200"/>
              <a:gd name="connsiteY3" fmla="*/ 720436 h 1233054"/>
              <a:gd name="connsiteX4" fmla="*/ 1371600 w 3886200"/>
              <a:gd name="connsiteY4" fmla="*/ 547254 h 1233054"/>
              <a:gd name="connsiteX5" fmla="*/ 457200 w 3886200"/>
              <a:gd name="connsiteY5" fmla="*/ 547254 h 1233054"/>
              <a:gd name="connsiteX6" fmla="*/ 3886200 w 3886200"/>
              <a:gd name="connsiteY6" fmla="*/ 1219199 h 1233054"/>
              <a:gd name="connsiteX7" fmla="*/ 0 w 3886200"/>
              <a:gd name="connsiteY7" fmla="*/ 1233054 h 1233054"/>
              <a:gd name="connsiteX8" fmla="*/ 0 w 3886200"/>
              <a:gd name="connsiteY8" fmla="*/ 242454 h 1233054"/>
              <a:gd name="connsiteX0" fmla="*/ 0 w 2618509"/>
              <a:gd name="connsiteY0" fmla="*/ 242454 h 1233054"/>
              <a:gd name="connsiteX1" fmla="*/ 1371600 w 2618509"/>
              <a:gd name="connsiteY1" fmla="*/ 166254 h 1233054"/>
              <a:gd name="connsiteX2" fmla="*/ 2140527 w 2618509"/>
              <a:gd name="connsiteY2" fmla="*/ 180109 h 1233054"/>
              <a:gd name="connsiteX3" fmla="*/ 2618509 w 2618509"/>
              <a:gd name="connsiteY3" fmla="*/ 720436 h 1233054"/>
              <a:gd name="connsiteX4" fmla="*/ 1371600 w 2618509"/>
              <a:gd name="connsiteY4" fmla="*/ 547254 h 1233054"/>
              <a:gd name="connsiteX5" fmla="*/ 457200 w 2618509"/>
              <a:gd name="connsiteY5" fmla="*/ 547254 h 1233054"/>
              <a:gd name="connsiteX6" fmla="*/ 76200 w 2618509"/>
              <a:gd name="connsiteY6" fmla="*/ 547254 h 1233054"/>
              <a:gd name="connsiteX7" fmla="*/ 0 w 2618509"/>
              <a:gd name="connsiteY7" fmla="*/ 1233054 h 1233054"/>
              <a:gd name="connsiteX8" fmla="*/ 0 w 2618509"/>
              <a:gd name="connsiteY8" fmla="*/ 242454 h 1233054"/>
              <a:gd name="connsiteX0" fmla="*/ 0 w 2618509"/>
              <a:gd name="connsiteY0" fmla="*/ 242454 h 1233054"/>
              <a:gd name="connsiteX1" fmla="*/ 1371600 w 2618509"/>
              <a:gd name="connsiteY1" fmla="*/ 166254 h 1233054"/>
              <a:gd name="connsiteX2" fmla="*/ 2140527 w 2618509"/>
              <a:gd name="connsiteY2" fmla="*/ 180109 h 1233054"/>
              <a:gd name="connsiteX3" fmla="*/ 2618509 w 2618509"/>
              <a:gd name="connsiteY3" fmla="*/ 720436 h 1233054"/>
              <a:gd name="connsiteX4" fmla="*/ 1371600 w 2618509"/>
              <a:gd name="connsiteY4" fmla="*/ 547254 h 1233054"/>
              <a:gd name="connsiteX5" fmla="*/ 457200 w 2618509"/>
              <a:gd name="connsiteY5" fmla="*/ 547254 h 1233054"/>
              <a:gd name="connsiteX6" fmla="*/ 0 w 2618509"/>
              <a:gd name="connsiteY6" fmla="*/ 1233054 h 1233054"/>
              <a:gd name="connsiteX7" fmla="*/ 0 w 2618509"/>
              <a:gd name="connsiteY7" fmla="*/ 242454 h 1233054"/>
              <a:gd name="connsiteX0" fmla="*/ 0 w 2618509"/>
              <a:gd name="connsiteY0" fmla="*/ 242454 h 720436"/>
              <a:gd name="connsiteX1" fmla="*/ 1371600 w 2618509"/>
              <a:gd name="connsiteY1" fmla="*/ 166254 h 720436"/>
              <a:gd name="connsiteX2" fmla="*/ 2140527 w 2618509"/>
              <a:gd name="connsiteY2" fmla="*/ 180109 h 720436"/>
              <a:gd name="connsiteX3" fmla="*/ 2618509 w 2618509"/>
              <a:gd name="connsiteY3" fmla="*/ 720436 h 720436"/>
              <a:gd name="connsiteX4" fmla="*/ 1371600 w 2618509"/>
              <a:gd name="connsiteY4" fmla="*/ 547254 h 720436"/>
              <a:gd name="connsiteX5" fmla="*/ 457200 w 2618509"/>
              <a:gd name="connsiteY5" fmla="*/ 547254 h 720436"/>
              <a:gd name="connsiteX6" fmla="*/ 1 w 2618509"/>
              <a:gd name="connsiteY6" fmla="*/ 547254 h 720436"/>
              <a:gd name="connsiteX7" fmla="*/ 0 w 2618509"/>
              <a:gd name="connsiteY7" fmla="*/ 242454 h 720436"/>
              <a:gd name="connsiteX0" fmla="*/ 0 w 2362201"/>
              <a:gd name="connsiteY0" fmla="*/ 242454 h 547254"/>
              <a:gd name="connsiteX1" fmla="*/ 1371600 w 2362201"/>
              <a:gd name="connsiteY1" fmla="*/ 166254 h 547254"/>
              <a:gd name="connsiteX2" fmla="*/ 2140527 w 2362201"/>
              <a:gd name="connsiteY2" fmla="*/ 180109 h 547254"/>
              <a:gd name="connsiteX3" fmla="*/ 2362201 w 2362201"/>
              <a:gd name="connsiteY3" fmla="*/ 471054 h 547254"/>
              <a:gd name="connsiteX4" fmla="*/ 1371600 w 2362201"/>
              <a:gd name="connsiteY4" fmla="*/ 547254 h 547254"/>
              <a:gd name="connsiteX5" fmla="*/ 457200 w 2362201"/>
              <a:gd name="connsiteY5" fmla="*/ 547254 h 547254"/>
              <a:gd name="connsiteX6" fmla="*/ 1 w 2362201"/>
              <a:gd name="connsiteY6" fmla="*/ 547254 h 547254"/>
              <a:gd name="connsiteX7" fmla="*/ 0 w 2362201"/>
              <a:gd name="connsiteY7" fmla="*/ 242454 h 547254"/>
              <a:gd name="connsiteX0" fmla="*/ 0 w 2362201"/>
              <a:gd name="connsiteY0" fmla="*/ 242454 h 547254"/>
              <a:gd name="connsiteX1" fmla="*/ 1371600 w 2362201"/>
              <a:gd name="connsiteY1" fmla="*/ 166254 h 547254"/>
              <a:gd name="connsiteX2" fmla="*/ 2140527 w 2362201"/>
              <a:gd name="connsiteY2" fmla="*/ 180109 h 547254"/>
              <a:gd name="connsiteX3" fmla="*/ 2362201 w 2362201"/>
              <a:gd name="connsiteY3" fmla="*/ 471054 h 547254"/>
              <a:gd name="connsiteX4" fmla="*/ 1371600 w 2362201"/>
              <a:gd name="connsiteY4" fmla="*/ 547254 h 547254"/>
              <a:gd name="connsiteX5" fmla="*/ 457200 w 2362201"/>
              <a:gd name="connsiteY5" fmla="*/ 547254 h 547254"/>
              <a:gd name="connsiteX6" fmla="*/ 1 w 2362201"/>
              <a:gd name="connsiteY6" fmla="*/ 547254 h 547254"/>
              <a:gd name="connsiteX7" fmla="*/ 0 w 2362201"/>
              <a:gd name="connsiteY7" fmla="*/ 242454 h 547254"/>
              <a:gd name="connsiteX0" fmla="*/ 0 w 2362201"/>
              <a:gd name="connsiteY0" fmla="*/ 242454 h 547254"/>
              <a:gd name="connsiteX1" fmla="*/ 1371600 w 2362201"/>
              <a:gd name="connsiteY1" fmla="*/ 166254 h 547254"/>
              <a:gd name="connsiteX2" fmla="*/ 2140527 w 2362201"/>
              <a:gd name="connsiteY2" fmla="*/ 180109 h 547254"/>
              <a:gd name="connsiteX3" fmla="*/ 2362201 w 2362201"/>
              <a:gd name="connsiteY3" fmla="*/ 471054 h 547254"/>
              <a:gd name="connsiteX4" fmla="*/ 1371600 w 2362201"/>
              <a:gd name="connsiteY4" fmla="*/ 547254 h 547254"/>
              <a:gd name="connsiteX5" fmla="*/ 457200 w 2362201"/>
              <a:gd name="connsiteY5" fmla="*/ 547254 h 547254"/>
              <a:gd name="connsiteX6" fmla="*/ 1 w 2362201"/>
              <a:gd name="connsiteY6" fmla="*/ 547254 h 547254"/>
              <a:gd name="connsiteX7" fmla="*/ 0 w 2362201"/>
              <a:gd name="connsiteY7" fmla="*/ 242454 h 547254"/>
              <a:gd name="connsiteX0" fmla="*/ 0 w 2140527"/>
              <a:gd name="connsiteY0" fmla="*/ 242454 h 547254"/>
              <a:gd name="connsiteX1" fmla="*/ 1371600 w 2140527"/>
              <a:gd name="connsiteY1" fmla="*/ 166254 h 547254"/>
              <a:gd name="connsiteX2" fmla="*/ 2140527 w 2140527"/>
              <a:gd name="connsiteY2" fmla="*/ 180109 h 547254"/>
              <a:gd name="connsiteX3" fmla="*/ 1371600 w 2140527"/>
              <a:gd name="connsiteY3" fmla="*/ 547254 h 547254"/>
              <a:gd name="connsiteX4" fmla="*/ 457200 w 2140527"/>
              <a:gd name="connsiteY4" fmla="*/ 547254 h 547254"/>
              <a:gd name="connsiteX5" fmla="*/ 1 w 2140527"/>
              <a:gd name="connsiteY5" fmla="*/ 547254 h 547254"/>
              <a:gd name="connsiteX6" fmla="*/ 0 w 2140527"/>
              <a:gd name="connsiteY6" fmla="*/ 242454 h 547254"/>
              <a:gd name="connsiteX0" fmla="*/ 0 w 2286001"/>
              <a:gd name="connsiteY0" fmla="*/ 242454 h 547254"/>
              <a:gd name="connsiteX1" fmla="*/ 1371600 w 2286001"/>
              <a:gd name="connsiteY1" fmla="*/ 166254 h 547254"/>
              <a:gd name="connsiteX2" fmla="*/ 2140527 w 2286001"/>
              <a:gd name="connsiteY2" fmla="*/ 180109 h 547254"/>
              <a:gd name="connsiteX3" fmla="*/ 2286001 w 2286001"/>
              <a:gd name="connsiteY3" fmla="*/ 318654 h 547254"/>
              <a:gd name="connsiteX4" fmla="*/ 1371600 w 2286001"/>
              <a:gd name="connsiteY4" fmla="*/ 547254 h 547254"/>
              <a:gd name="connsiteX5" fmla="*/ 457200 w 2286001"/>
              <a:gd name="connsiteY5" fmla="*/ 547254 h 547254"/>
              <a:gd name="connsiteX6" fmla="*/ 1 w 2286001"/>
              <a:gd name="connsiteY6" fmla="*/ 547254 h 547254"/>
              <a:gd name="connsiteX7" fmla="*/ 0 w 2286001"/>
              <a:gd name="connsiteY7" fmla="*/ 242454 h 547254"/>
              <a:gd name="connsiteX0" fmla="*/ 0 w 2286001"/>
              <a:gd name="connsiteY0" fmla="*/ 202883 h 507683"/>
              <a:gd name="connsiteX1" fmla="*/ 1371600 w 2286001"/>
              <a:gd name="connsiteY1" fmla="*/ 126683 h 507683"/>
              <a:gd name="connsiteX2" fmla="*/ 2133601 w 2286001"/>
              <a:gd name="connsiteY2" fmla="*/ 180109 h 507683"/>
              <a:gd name="connsiteX3" fmla="*/ 2286001 w 2286001"/>
              <a:gd name="connsiteY3" fmla="*/ 279083 h 507683"/>
              <a:gd name="connsiteX4" fmla="*/ 1371600 w 2286001"/>
              <a:gd name="connsiteY4" fmla="*/ 507683 h 507683"/>
              <a:gd name="connsiteX5" fmla="*/ 457200 w 2286001"/>
              <a:gd name="connsiteY5" fmla="*/ 507683 h 507683"/>
              <a:gd name="connsiteX6" fmla="*/ 1 w 2286001"/>
              <a:gd name="connsiteY6" fmla="*/ 507683 h 507683"/>
              <a:gd name="connsiteX7" fmla="*/ 0 w 2286001"/>
              <a:gd name="connsiteY7" fmla="*/ 202883 h 507683"/>
              <a:gd name="connsiteX0" fmla="*/ 0 w 2286001"/>
              <a:gd name="connsiteY0" fmla="*/ 101600 h 406400"/>
              <a:gd name="connsiteX1" fmla="*/ 1371600 w 2286001"/>
              <a:gd name="connsiteY1" fmla="*/ 25400 h 406400"/>
              <a:gd name="connsiteX2" fmla="*/ 2133601 w 2286001"/>
              <a:gd name="connsiteY2" fmla="*/ 78826 h 406400"/>
              <a:gd name="connsiteX3" fmla="*/ 2286001 w 2286001"/>
              <a:gd name="connsiteY3" fmla="*/ 177800 h 406400"/>
              <a:gd name="connsiteX4" fmla="*/ 1371600 w 2286001"/>
              <a:gd name="connsiteY4" fmla="*/ 406400 h 406400"/>
              <a:gd name="connsiteX5" fmla="*/ 457200 w 2286001"/>
              <a:gd name="connsiteY5" fmla="*/ 406400 h 406400"/>
              <a:gd name="connsiteX6" fmla="*/ 1 w 2286001"/>
              <a:gd name="connsiteY6" fmla="*/ 406400 h 406400"/>
              <a:gd name="connsiteX7" fmla="*/ 0 w 2286001"/>
              <a:gd name="connsiteY7" fmla="*/ 101600 h 406400"/>
              <a:gd name="connsiteX0" fmla="*/ 0 w 2286001"/>
              <a:gd name="connsiteY0" fmla="*/ 141181 h 445981"/>
              <a:gd name="connsiteX1" fmla="*/ 1371600 w 2286001"/>
              <a:gd name="connsiteY1" fmla="*/ 64981 h 445981"/>
              <a:gd name="connsiteX2" fmla="*/ 2133601 w 2286001"/>
              <a:gd name="connsiteY2" fmla="*/ 42206 h 445981"/>
              <a:gd name="connsiteX3" fmla="*/ 2286001 w 2286001"/>
              <a:gd name="connsiteY3" fmla="*/ 217381 h 445981"/>
              <a:gd name="connsiteX4" fmla="*/ 1371600 w 2286001"/>
              <a:gd name="connsiteY4" fmla="*/ 445981 h 445981"/>
              <a:gd name="connsiteX5" fmla="*/ 457200 w 2286001"/>
              <a:gd name="connsiteY5" fmla="*/ 445981 h 445981"/>
              <a:gd name="connsiteX6" fmla="*/ 1 w 2286001"/>
              <a:gd name="connsiteY6" fmla="*/ 445981 h 445981"/>
              <a:gd name="connsiteX7" fmla="*/ 0 w 2286001"/>
              <a:gd name="connsiteY7" fmla="*/ 141181 h 445981"/>
              <a:gd name="connsiteX0" fmla="*/ 0 w 2286001"/>
              <a:gd name="connsiteY0" fmla="*/ 141181 h 445981"/>
              <a:gd name="connsiteX1" fmla="*/ 1447801 w 2286001"/>
              <a:gd name="connsiteY1" fmla="*/ 270901 h 445981"/>
              <a:gd name="connsiteX2" fmla="*/ 2133601 w 2286001"/>
              <a:gd name="connsiteY2" fmla="*/ 42206 h 445981"/>
              <a:gd name="connsiteX3" fmla="*/ 2286001 w 2286001"/>
              <a:gd name="connsiteY3" fmla="*/ 217381 h 445981"/>
              <a:gd name="connsiteX4" fmla="*/ 1371600 w 2286001"/>
              <a:gd name="connsiteY4" fmla="*/ 445981 h 445981"/>
              <a:gd name="connsiteX5" fmla="*/ 457200 w 2286001"/>
              <a:gd name="connsiteY5" fmla="*/ 445981 h 445981"/>
              <a:gd name="connsiteX6" fmla="*/ 1 w 2286001"/>
              <a:gd name="connsiteY6" fmla="*/ 445981 h 445981"/>
              <a:gd name="connsiteX7" fmla="*/ 0 w 2286001"/>
              <a:gd name="connsiteY7" fmla="*/ 141181 h 445981"/>
              <a:gd name="connsiteX0" fmla="*/ 0 w 2286001"/>
              <a:gd name="connsiteY0" fmla="*/ 141181 h 445981"/>
              <a:gd name="connsiteX1" fmla="*/ 1447801 w 2286001"/>
              <a:gd name="connsiteY1" fmla="*/ 270901 h 445981"/>
              <a:gd name="connsiteX2" fmla="*/ 2133601 w 2286001"/>
              <a:gd name="connsiteY2" fmla="*/ 42206 h 445981"/>
              <a:gd name="connsiteX3" fmla="*/ 2286001 w 2286001"/>
              <a:gd name="connsiteY3" fmla="*/ 217381 h 445981"/>
              <a:gd name="connsiteX4" fmla="*/ 1371600 w 2286001"/>
              <a:gd name="connsiteY4" fmla="*/ 445981 h 445981"/>
              <a:gd name="connsiteX5" fmla="*/ 457200 w 2286001"/>
              <a:gd name="connsiteY5" fmla="*/ 445981 h 445981"/>
              <a:gd name="connsiteX6" fmla="*/ 1 w 2286001"/>
              <a:gd name="connsiteY6" fmla="*/ 445981 h 445981"/>
              <a:gd name="connsiteX7" fmla="*/ 0 w 2286001"/>
              <a:gd name="connsiteY7" fmla="*/ 141181 h 445981"/>
              <a:gd name="connsiteX0" fmla="*/ 0 w 2286001"/>
              <a:gd name="connsiteY0" fmla="*/ 141181 h 445981"/>
              <a:gd name="connsiteX1" fmla="*/ 1447801 w 2286001"/>
              <a:gd name="connsiteY1" fmla="*/ 270901 h 445981"/>
              <a:gd name="connsiteX2" fmla="*/ 2133601 w 2286001"/>
              <a:gd name="connsiteY2" fmla="*/ 42206 h 445981"/>
              <a:gd name="connsiteX3" fmla="*/ 2286001 w 2286001"/>
              <a:gd name="connsiteY3" fmla="*/ 217381 h 445981"/>
              <a:gd name="connsiteX4" fmla="*/ 1371600 w 2286001"/>
              <a:gd name="connsiteY4" fmla="*/ 445981 h 445981"/>
              <a:gd name="connsiteX5" fmla="*/ 457200 w 2286001"/>
              <a:gd name="connsiteY5" fmla="*/ 445981 h 445981"/>
              <a:gd name="connsiteX6" fmla="*/ 1 w 2286001"/>
              <a:gd name="connsiteY6" fmla="*/ 445981 h 445981"/>
              <a:gd name="connsiteX7" fmla="*/ 0 w 2286001"/>
              <a:gd name="connsiteY7" fmla="*/ 141181 h 445981"/>
              <a:gd name="connsiteX0" fmla="*/ 0 w 2286000"/>
              <a:gd name="connsiteY0" fmla="*/ 347101 h 445981"/>
              <a:gd name="connsiteX1" fmla="*/ 1447800 w 2286000"/>
              <a:gd name="connsiteY1" fmla="*/ 270901 h 445981"/>
              <a:gd name="connsiteX2" fmla="*/ 2133600 w 2286000"/>
              <a:gd name="connsiteY2" fmla="*/ 42206 h 445981"/>
              <a:gd name="connsiteX3" fmla="*/ 2286000 w 2286000"/>
              <a:gd name="connsiteY3" fmla="*/ 217381 h 445981"/>
              <a:gd name="connsiteX4" fmla="*/ 1371599 w 2286000"/>
              <a:gd name="connsiteY4" fmla="*/ 445981 h 445981"/>
              <a:gd name="connsiteX5" fmla="*/ 457199 w 2286000"/>
              <a:gd name="connsiteY5" fmla="*/ 445981 h 445981"/>
              <a:gd name="connsiteX6" fmla="*/ 0 w 2286000"/>
              <a:gd name="connsiteY6" fmla="*/ 445981 h 445981"/>
              <a:gd name="connsiteX7" fmla="*/ 0 w 2286000"/>
              <a:gd name="connsiteY7" fmla="*/ 347101 h 445981"/>
              <a:gd name="connsiteX0" fmla="*/ 0 w 2286000"/>
              <a:gd name="connsiteY0" fmla="*/ 347101 h 445981"/>
              <a:gd name="connsiteX1" fmla="*/ 1447800 w 2286000"/>
              <a:gd name="connsiteY1" fmla="*/ 270901 h 445981"/>
              <a:gd name="connsiteX2" fmla="*/ 2133600 w 2286000"/>
              <a:gd name="connsiteY2" fmla="*/ 42206 h 445981"/>
              <a:gd name="connsiteX3" fmla="*/ 2286000 w 2286000"/>
              <a:gd name="connsiteY3" fmla="*/ 217381 h 445981"/>
              <a:gd name="connsiteX4" fmla="*/ 1371599 w 2286000"/>
              <a:gd name="connsiteY4" fmla="*/ 445981 h 445981"/>
              <a:gd name="connsiteX5" fmla="*/ 457199 w 2286000"/>
              <a:gd name="connsiteY5" fmla="*/ 445981 h 445981"/>
              <a:gd name="connsiteX6" fmla="*/ 0 w 2286000"/>
              <a:gd name="connsiteY6" fmla="*/ 445981 h 445981"/>
              <a:gd name="connsiteX7" fmla="*/ 0 w 2286000"/>
              <a:gd name="connsiteY7" fmla="*/ 347101 h 445981"/>
              <a:gd name="connsiteX0" fmla="*/ 0 w 2286000"/>
              <a:gd name="connsiteY0" fmla="*/ 347101 h 445981"/>
              <a:gd name="connsiteX1" fmla="*/ 1142999 w 2286000"/>
              <a:gd name="connsiteY1" fmla="*/ 347101 h 445981"/>
              <a:gd name="connsiteX2" fmla="*/ 1447800 w 2286000"/>
              <a:gd name="connsiteY2" fmla="*/ 270901 h 445981"/>
              <a:gd name="connsiteX3" fmla="*/ 2133600 w 2286000"/>
              <a:gd name="connsiteY3" fmla="*/ 42206 h 445981"/>
              <a:gd name="connsiteX4" fmla="*/ 2286000 w 2286000"/>
              <a:gd name="connsiteY4" fmla="*/ 217381 h 445981"/>
              <a:gd name="connsiteX5" fmla="*/ 1371599 w 2286000"/>
              <a:gd name="connsiteY5" fmla="*/ 445981 h 445981"/>
              <a:gd name="connsiteX6" fmla="*/ 457199 w 2286000"/>
              <a:gd name="connsiteY6" fmla="*/ 445981 h 445981"/>
              <a:gd name="connsiteX7" fmla="*/ 0 w 2286000"/>
              <a:gd name="connsiteY7" fmla="*/ 445981 h 445981"/>
              <a:gd name="connsiteX8" fmla="*/ 0 w 2286000"/>
              <a:gd name="connsiteY8" fmla="*/ 347101 h 445981"/>
              <a:gd name="connsiteX0" fmla="*/ 0 w 2133600"/>
              <a:gd name="connsiteY0" fmla="*/ 347101 h 445981"/>
              <a:gd name="connsiteX1" fmla="*/ 1142999 w 2133600"/>
              <a:gd name="connsiteY1" fmla="*/ 347101 h 445981"/>
              <a:gd name="connsiteX2" fmla="*/ 1447800 w 2133600"/>
              <a:gd name="connsiteY2" fmla="*/ 270901 h 445981"/>
              <a:gd name="connsiteX3" fmla="*/ 2133600 w 2133600"/>
              <a:gd name="connsiteY3" fmla="*/ 42206 h 445981"/>
              <a:gd name="connsiteX4" fmla="*/ 2133599 w 2133600"/>
              <a:gd name="connsiteY4" fmla="*/ 270901 h 445981"/>
              <a:gd name="connsiteX5" fmla="*/ 1371599 w 2133600"/>
              <a:gd name="connsiteY5" fmla="*/ 445981 h 445981"/>
              <a:gd name="connsiteX6" fmla="*/ 457199 w 2133600"/>
              <a:gd name="connsiteY6" fmla="*/ 445981 h 445981"/>
              <a:gd name="connsiteX7" fmla="*/ 0 w 2133600"/>
              <a:gd name="connsiteY7" fmla="*/ 445981 h 445981"/>
              <a:gd name="connsiteX8" fmla="*/ 0 w 2133600"/>
              <a:gd name="connsiteY8" fmla="*/ 347101 h 445981"/>
              <a:gd name="connsiteX0" fmla="*/ 0 w 2133600"/>
              <a:gd name="connsiteY0" fmla="*/ 337172 h 436052"/>
              <a:gd name="connsiteX1" fmla="*/ 1142999 w 2133600"/>
              <a:gd name="connsiteY1" fmla="*/ 337172 h 436052"/>
              <a:gd name="connsiteX2" fmla="*/ 1447800 w 2133600"/>
              <a:gd name="connsiteY2" fmla="*/ 260972 h 436052"/>
              <a:gd name="connsiteX3" fmla="*/ 1904999 w 2133600"/>
              <a:gd name="connsiteY3" fmla="*/ 184772 h 436052"/>
              <a:gd name="connsiteX4" fmla="*/ 2133600 w 2133600"/>
              <a:gd name="connsiteY4" fmla="*/ 32277 h 436052"/>
              <a:gd name="connsiteX5" fmla="*/ 2133599 w 2133600"/>
              <a:gd name="connsiteY5" fmla="*/ 260972 h 436052"/>
              <a:gd name="connsiteX6" fmla="*/ 1371599 w 2133600"/>
              <a:gd name="connsiteY6" fmla="*/ 436052 h 436052"/>
              <a:gd name="connsiteX7" fmla="*/ 457199 w 2133600"/>
              <a:gd name="connsiteY7" fmla="*/ 436052 h 436052"/>
              <a:gd name="connsiteX8" fmla="*/ 0 w 2133600"/>
              <a:gd name="connsiteY8" fmla="*/ 436052 h 436052"/>
              <a:gd name="connsiteX9" fmla="*/ 0 w 2133600"/>
              <a:gd name="connsiteY9" fmla="*/ 337172 h 436052"/>
              <a:gd name="connsiteX0" fmla="*/ 0 w 2133600"/>
              <a:gd name="connsiteY0" fmla="*/ 337172 h 436052"/>
              <a:gd name="connsiteX1" fmla="*/ 1142999 w 2133600"/>
              <a:gd name="connsiteY1" fmla="*/ 337172 h 436052"/>
              <a:gd name="connsiteX2" fmla="*/ 1904999 w 2133600"/>
              <a:gd name="connsiteY2" fmla="*/ 184772 h 436052"/>
              <a:gd name="connsiteX3" fmla="*/ 2133600 w 2133600"/>
              <a:gd name="connsiteY3" fmla="*/ 32277 h 436052"/>
              <a:gd name="connsiteX4" fmla="*/ 2133599 w 2133600"/>
              <a:gd name="connsiteY4" fmla="*/ 260972 h 436052"/>
              <a:gd name="connsiteX5" fmla="*/ 1371599 w 2133600"/>
              <a:gd name="connsiteY5" fmla="*/ 436052 h 436052"/>
              <a:gd name="connsiteX6" fmla="*/ 457199 w 2133600"/>
              <a:gd name="connsiteY6" fmla="*/ 436052 h 436052"/>
              <a:gd name="connsiteX7" fmla="*/ 0 w 2133600"/>
              <a:gd name="connsiteY7" fmla="*/ 436052 h 436052"/>
              <a:gd name="connsiteX8" fmla="*/ 0 w 2133600"/>
              <a:gd name="connsiteY8" fmla="*/ 337172 h 436052"/>
              <a:gd name="connsiteX0" fmla="*/ 0 w 2209799"/>
              <a:gd name="connsiteY0" fmla="*/ 337172 h 436052"/>
              <a:gd name="connsiteX1" fmla="*/ 1142999 w 2209799"/>
              <a:gd name="connsiteY1" fmla="*/ 337172 h 436052"/>
              <a:gd name="connsiteX2" fmla="*/ 1904999 w 2209799"/>
              <a:gd name="connsiteY2" fmla="*/ 184772 h 436052"/>
              <a:gd name="connsiteX3" fmla="*/ 2133600 w 2209799"/>
              <a:gd name="connsiteY3" fmla="*/ 32277 h 436052"/>
              <a:gd name="connsiteX4" fmla="*/ 2209799 w 2209799"/>
              <a:gd name="connsiteY4" fmla="*/ 260971 h 436052"/>
              <a:gd name="connsiteX5" fmla="*/ 1371599 w 2209799"/>
              <a:gd name="connsiteY5" fmla="*/ 436052 h 436052"/>
              <a:gd name="connsiteX6" fmla="*/ 457199 w 2209799"/>
              <a:gd name="connsiteY6" fmla="*/ 436052 h 436052"/>
              <a:gd name="connsiteX7" fmla="*/ 0 w 2209799"/>
              <a:gd name="connsiteY7" fmla="*/ 436052 h 436052"/>
              <a:gd name="connsiteX8" fmla="*/ 0 w 2209799"/>
              <a:gd name="connsiteY8" fmla="*/ 337172 h 436052"/>
              <a:gd name="connsiteX0" fmla="*/ 0 w 2133600"/>
              <a:gd name="connsiteY0" fmla="*/ 337172 h 436052"/>
              <a:gd name="connsiteX1" fmla="*/ 1142999 w 2133600"/>
              <a:gd name="connsiteY1" fmla="*/ 337172 h 436052"/>
              <a:gd name="connsiteX2" fmla="*/ 1904999 w 2133600"/>
              <a:gd name="connsiteY2" fmla="*/ 184772 h 436052"/>
              <a:gd name="connsiteX3" fmla="*/ 2133600 w 2133600"/>
              <a:gd name="connsiteY3" fmla="*/ 32277 h 436052"/>
              <a:gd name="connsiteX4" fmla="*/ 2133599 w 2133600"/>
              <a:gd name="connsiteY4" fmla="*/ 260971 h 436052"/>
              <a:gd name="connsiteX5" fmla="*/ 1371599 w 2133600"/>
              <a:gd name="connsiteY5" fmla="*/ 436052 h 436052"/>
              <a:gd name="connsiteX6" fmla="*/ 457199 w 2133600"/>
              <a:gd name="connsiteY6" fmla="*/ 436052 h 436052"/>
              <a:gd name="connsiteX7" fmla="*/ 0 w 2133600"/>
              <a:gd name="connsiteY7" fmla="*/ 436052 h 436052"/>
              <a:gd name="connsiteX8" fmla="*/ 0 w 2133600"/>
              <a:gd name="connsiteY8" fmla="*/ 337172 h 436052"/>
              <a:gd name="connsiteX0" fmla="*/ 0 w 2228756"/>
              <a:gd name="connsiteY0" fmla="*/ 337172 h 436052"/>
              <a:gd name="connsiteX1" fmla="*/ 1142999 w 2228756"/>
              <a:gd name="connsiteY1" fmla="*/ 337172 h 436052"/>
              <a:gd name="connsiteX2" fmla="*/ 1904999 w 2228756"/>
              <a:gd name="connsiteY2" fmla="*/ 184772 h 436052"/>
              <a:gd name="connsiteX3" fmla="*/ 2133600 w 2228756"/>
              <a:gd name="connsiteY3" fmla="*/ 32277 h 436052"/>
              <a:gd name="connsiteX4" fmla="*/ 2133599 w 2228756"/>
              <a:gd name="connsiteY4" fmla="*/ 260971 h 436052"/>
              <a:gd name="connsiteX5" fmla="*/ 1371599 w 2228756"/>
              <a:gd name="connsiteY5" fmla="*/ 436052 h 436052"/>
              <a:gd name="connsiteX6" fmla="*/ 457199 w 2228756"/>
              <a:gd name="connsiteY6" fmla="*/ 436052 h 436052"/>
              <a:gd name="connsiteX7" fmla="*/ 0 w 2228756"/>
              <a:gd name="connsiteY7" fmla="*/ 436052 h 436052"/>
              <a:gd name="connsiteX8" fmla="*/ 0 w 2228756"/>
              <a:gd name="connsiteY8" fmla="*/ 337172 h 436052"/>
              <a:gd name="connsiteX0" fmla="*/ 0 w 2228756"/>
              <a:gd name="connsiteY0" fmla="*/ 337172 h 436052"/>
              <a:gd name="connsiteX1" fmla="*/ 1142999 w 2228756"/>
              <a:gd name="connsiteY1" fmla="*/ 337172 h 436052"/>
              <a:gd name="connsiteX2" fmla="*/ 1904999 w 2228756"/>
              <a:gd name="connsiteY2" fmla="*/ 184772 h 436052"/>
              <a:gd name="connsiteX3" fmla="*/ 2133600 w 2228756"/>
              <a:gd name="connsiteY3" fmla="*/ 32277 h 436052"/>
              <a:gd name="connsiteX4" fmla="*/ 2133599 w 2228756"/>
              <a:gd name="connsiteY4" fmla="*/ 260971 h 436052"/>
              <a:gd name="connsiteX5" fmla="*/ 1371599 w 2228756"/>
              <a:gd name="connsiteY5" fmla="*/ 436052 h 436052"/>
              <a:gd name="connsiteX6" fmla="*/ 457199 w 2228756"/>
              <a:gd name="connsiteY6" fmla="*/ 436052 h 436052"/>
              <a:gd name="connsiteX7" fmla="*/ 0 w 2228756"/>
              <a:gd name="connsiteY7" fmla="*/ 436052 h 436052"/>
              <a:gd name="connsiteX8" fmla="*/ 0 w 2228756"/>
              <a:gd name="connsiteY8" fmla="*/ 337172 h 43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756" h="436052">
                <a:moveTo>
                  <a:pt x="0" y="337172"/>
                </a:moveTo>
                <a:cubicBezTo>
                  <a:pt x="193783" y="311399"/>
                  <a:pt x="825499" y="362572"/>
                  <a:pt x="1142999" y="337172"/>
                </a:cubicBezTo>
                <a:cubicBezTo>
                  <a:pt x="1460499" y="311772"/>
                  <a:pt x="1739899" y="235588"/>
                  <a:pt x="1904999" y="184772"/>
                </a:cubicBezTo>
                <a:cubicBezTo>
                  <a:pt x="2019299" y="146656"/>
                  <a:pt x="2101881" y="0"/>
                  <a:pt x="2133600" y="32277"/>
                </a:cubicBezTo>
                <a:cubicBezTo>
                  <a:pt x="2133600" y="108509"/>
                  <a:pt x="2228756" y="192173"/>
                  <a:pt x="2133599" y="260971"/>
                </a:cubicBezTo>
                <a:cubicBezTo>
                  <a:pt x="1846517" y="294798"/>
                  <a:pt x="1625599" y="377692"/>
                  <a:pt x="1371599" y="436052"/>
                </a:cubicBezTo>
                <a:lnTo>
                  <a:pt x="457199" y="436052"/>
                </a:lnTo>
                <a:lnTo>
                  <a:pt x="0" y="436052"/>
                </a:lnTo>
                <a:lnTo>
                  <a:pt x="0" y="337172"/>
                </a:lnTo>
                <a:close/>
              </a:path>
            </a:pathLst>
          </a:custGeom>
          <a:solidFill>
            <a:schemeClr val="accent1">
              <a:alpha val="39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TextBox 27"/>
          <p:cNvSpPr txBox="1"/>
          <p:nvPr/>
        </p:nvSpPr>
        <p:spPr>
          <a:xfrm>
            <a:off x="3581401" y="1981200"/>
            <a:ext cx="886781" cy="369332"/>
          </a:xfrm>
          <a:prstGeom prst="rect">
            <a:avLst/>
          </a:prstGeom>
          <a:noFill/>
        </p:spPr>
        <p:txBody>
          <a:bodyPr wrap="none" rtlCol="0">
            <a:spAutoFit/>
          </a:bodyPr>
          <a:lstStyle/>
          <a:p>
            <a:r>
              <a:rPr lang="en-US" dirty="0"/>
              <a:t>SPRING</a:t>
            </a:r>
            <a:endParaRPr lang="en-GB" dirty="0"/>
          </a:p>
        </p:txBody>
      </p:sp>
      <p:sp>
        <p:nvSpPr>
          <p:cNvPr id="29" name="TextBox 28"/>
          <p:cNvSpPr txBox="1"/>
          <p:nvPr/>
        </p:nvSpPr>
        <p:spPr>
          <a:xfrm>
            <a:off x="4114801" y="2590800"/>
            <a:ext cx="617477" cy="369332"/>
          </a:xfrm>
          <a:prstGeom prst="rect">
            <a:avLst/>
          </a:prstGeom>
          <a:noFill/>
        </p:spPr>
        <p:txBody>
          <a:bodyPr wrap="none" rtlCol="0">
            <a:spAutoFit/>
          </a:bodyPr>
          <a:lstStyle/>
          <a:p>
            <a:r>
              <a:rPr lang="en-US" dirty="0"/>
              <a:t>SINK</a:t>
            </a:r>
            <a:endParaRPr lang="en-GB" dirty="0"/>
          </a:p>
        </p:txBody>
      </p:sp>
      <p:cxnSp>
        <p:nvCxnSpPr>
          <p:cNvPr id="31" name="Straight Arrow Connector 30"/>
          <p:cNvCxnSpPr/>
          <p:nvPr/>
        </p:nvCxnSpPr>
        <p:spPr>
          <a:xfrm flipH="1">
            <a:off x="3733800" y="2939142"/>
            <a:ext cx="228600" cy="228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057400" y="2362200"/>
            <a:ext cx="0" cy="3810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133600" y="3733800"/>
            <a:ext cx="0" cy="3810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Freeform 37"/>
          <p:cNvSpPr/>
          <p:nvPr/>
        </p:nvSpPr>
        <p:spPr>
          <a:xfrm>
            <a:off x="1828801" y="3572166"/>
            <a:ext cx="6400800" cy="771235"/>
          </a:xfrm>
          <a:custGeom>
            <a:avLst/>
            <a:gdLst>
              <a:gd name="connsiteX0" fmla="*/ 0 w 8645236"/>
              <a:gd name="connsiteY0" fmla="*/ 0 h 5029200"/>
              <a:gd name="connsiteX1" fmla="*/ 498763 w 8645236"/>
              <a:gd name="connsiteY1" fmla="*/ 62345 h 5029200"/>
              <a:gd name="connsiteX2" fmla="*/ 976745 w 8645236"/>
              <a:gd name="connsiteY2" fmla="*/ 207818 h 5029200"/>
              <a:gd name="connsiteX3" fmla="*/ 1371600 w 8645236"/>
              <a:gd name="connsiteY3" fmla="*/ 519545 h 5029200"/>
              <a:gd name="connsiteX4" fmla="*/ 1537854 w 8645236"/>
              <a:gd name="connsiteY4" fmla="*/ 665018 h 5029200"/>
              <a:gd name="connsiteX5" fmla="*/ 1808018 w 8645236"/>
              <a:gd name="connsiteY5" fmla="*/ 976745 h 5029200"/>
              <a:gd name="connsiteX6" fmla="*/ 1974272 w 8645236"/>
              <a:gd name="connsiteY6" fmla="*/ 1101436 h 5029200"/>
              <a:gd name="connsiteX7" fmla="*/ 2244436 w 8645236"/>
              <a:gd name="connsiteY7" fmla="*/ 1517073 h 5029200"/>
              <a:gd name="connsiteX8" fmla="*/ 2722418 w 8645236"/>
              <a:gd name="connsiteY8" fmla="*/ 2057400 h 5029200"/>
              <a:gd name="connsiteX9" fmla="*/ 3013363 w 8645236"/>
              <a:gd name="connsiteY9" fmla="*/ 2286000 h 5029200"/>
              <a:gd name="connsiteX10" fmla="*/ 3387436 w 8645236"/>
              <a:gd name="connsiteY10" fmla="*/ 2452254 h 5029200"/>
              <a:gd name="connsiteX11" fmla="*/ 3990109 w 8645236"/>
              <a:gd name="connsiteY11" fmla="*/ 2556163 h 5029200"/>
              <a:gd name="connsiteX12" fmla="*/ 4384963 w 8645236"/>
              <a:gd name="connsiteY12" fmla="*/ 2556163 h 5029200"/>
              <a:gd name="connsiteX13" fmla="*/ 5049981 w 8645236"/>
              <a:gd name="connsiteY13" fmla="*/ 2556163 h 5029200"/>
              <a:gd name="connsiteX14" fmla="*/ 5673436 w 8645236"/>
              <a:gd name="connsiteY14" fmla="*/ 2660073 h 5029200"/>
              <a:gd name="connsiteX15" fmla="*/ 6380018 w 8645236"/>
              <a:gd name="connsiteY15" fmla="*/ 2888673 h 5029200"/>
              <a:gd name="connsiteX16" fmla="*/ 6858000 w 8645236"/>
              <a:gd name="connsiteY16" fmla="*/ 2847109 h 5029200"/>
              <a:gd name="connsiteX17" fmla="*/ 7273636 w 8645236"/>
              <a:gd name="connsiteY17" fmla="*/ 2743200 h 5029200"/>
              <a:gd name="connsiteX18" fmla="*/ 7876309 w 8645236"/>
              <a:gd name="connsiteY18" fmla="*/ 2784763 h 5029200"/>
              <a:gd name="connsiteX19" fmla="*/ 8250381 w 8645236"/>
              <a:gd name="connsiteY19" fmla="*/ 2847109 h 5029200"/>
              <a:gd name="connsiteX20" fmla="*/ 8624454 w 8645236"/>
              <a:gd name="connsiteY20" fmla="*/ 2847109 h 5029200"/>
              <a:gd name="connsiteX21" fmla="*/ 8645236 w 8645236"/>
              <a:gd name="connsiteY21" fmla="*/ 4966854 h 5029200"/>
              <a:gd name="connsiteX22" fmla="*/ 103909 w 8645236"/>
              <a:gd name="connsiteY22" fmla="*/ 5029200 h 5029200"/>
              <a:gd name="connsiteX23" fmla="*/ 103909 w 8645236"/>
              <a:gd name="connsiteY23" fmla="*/ 83127 h 5029200"/>
              <a:gd name="connsiteX24" fmla="*/ 103909 w 8645236"/>
              <a:gd name="connsiteY24" fmla="*/ 83127 h 5029200"/>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754091 w 8541327"/>
              <a:gd name="connsiteY16" fmla="*/ 2867891 h 5049982"/>
              <a:gd name="connsiteX17" fmla="*/ 7169727 w 8541327"/>
              <a:gd name="connsiteY17" fmla="*/ 2763982 h 5049982"/>
              <a:gd name="connsiteX18" fmla="*/ 7772400 w 8541327"/>
              <a:gd name="connsiteY18" fmla="*/ 2805545 h 5049982"/>
              <a:gd name="connsiteX19" fmla="*/ 8146472 w 8541327"/>
              <a:gd name="connsiteY19" fmla="*/ 2867891 h 5049982"/>
              <a:gd name="connsiteX20" fmla="*/ 8520545 w 8541327"/>
              <a:gd name="connsiteY20" fmla="*/ 2867891 h 5049982"/>
              <a:gd name="connsiteX21" fmla="*/ 8541327 w 8541327"/>
              <a:gd name="connsiteY21" fmla="*/ 4987636 h 5049982"/>
              <a:gd name="connsiteX22" fmla="*/ 0 w 8541327"/>
              <a:gd name="connsiteY22" fmla="*/ 5049982 h 5049982"/>
              <a:gd name="connsiteX23" fmla="*/ 0 w 8541327"/>
              <a:gd name="connsiteY23" fmla="*/ 103909 h 5049982"/>
              <a:gd name="connsiteX24" fmla="*/ 0 w 8541327"/>
              <a:gd name="connsiteY24" fmla="*/ 103909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1870363 w 8541327"/>
              <a:gd name="connsiteY6" fmla="*/ 1122218 h 5049982"/>
              <a:gd name="connsiteX7" fmla="*/ 2140527 w 8541327"/>
              <a:gd name="connsiteY7" fmla="*/ 1537855 h 5049982"/>
              <a:gd name="connsiteX8" fmla="*/ 2618509 w 8541327"/>
              <a:gd name="connsiteY8" fmla="*/ 2078182 h 5049982"/>
              <a:gd name="connsiteX9" fmla="*/ 2909454 w 8541327"/>
              <a:gd name="connsiteY9" fmla="*/ 2306782 h 5049982"/>
              <a:gd name="connsiteX10" fmla="*/ 3283527 w 8541327"/>
              <a:gd name="connsiteY10" fmla="*/ 2473036 h 5049982"/>
              <a:gd name="connsiteX11" fmla="*/ 3886200 w 8541327"/>
              <a:gd name="connsiteY11" fmla="*/ 2576945 h 5049982"/>
              <a:gd name="connsiteX12" fmla="*/ 4281054 w 8541327"/>
              <a:gd name="connsiteY12" fmla="*/ 2576945 h 5049982"/>
              <a:gd name="connsiteX13" fmla="*/ 4946072 w 8541327"/>
              <a:gd name="connsiteY13" fmla="*/ 2576945 h 5049982"/>
              <a:gd name="connsiteX14" fmla="*/ 5569527 w 8541327"/>
              <a:gd name="connsiteY14" fmla="*/ 2680855 h 5049982"/>
              <a:gd name="connsiteX15" fmla="*/ 6276109 w 8541327"/>
              <a:gd name="connsiteY15" fmla="*/ 2909455 h 5049982"/>
              <a:gd name="connsiteX16" fmla="*/ 6754091 w 8541327"/>
              <a:gd name="connsiteY16" fmla="*/ 2867891 h 5049982"/>
              <a:gd name="connsiteX17" fmla="*/ 7169727 w 8541327"/>
              <a:gd name="connsiteY17" fmla="*/ 2763982 h 5049982"/>
              <a:gd name="connsiteX18" fmla="*/ 7772400 w 8541327"/>
              <a:gd name="connsiteY18" fmla="*/ 2805545 h 5049982"/>
              <a:gd name="connsiteX19" fmla="*/ 8146472 w 8541327"/>
              <a:gd name="connsiteY19" fmla="*/ 2867891 h 5049982"/>
              <a:gd name="connsiteX20" fmla="*/ 8520545 w 8541327"/>
              <a:gd name="connsiteY20" fmla="*/ 2867891 h 5049982"/>
              <a:gd name="connsiteX21" fmla="*/ 8541327 w 8541327"/>
              <a:gd name="connsiteY21" fmla="*/ 4987636 h 5049982"/>
              <a:gd name="connsiteX22" fmla="*/ 0 w 8541327"/>
              <a:gd name="connsiteY22" fmla="*/ 5049982 h 5049982"/>
              <a:gd name="connsiteX23" fmla="*/ 0 w 8541327"/>
              <a:gd name="connsiteY23" fmla="*/ 103909 h 5049982"/>
              <a:gd name="connsiteX24" fmla="*/ 0 w 8541327"/>
              <a:gd name="connsiteY24" fmla="*/ 103909 h 5049982"/>
              <a:gd name="connsiteX25" fmla="*/ 6927 w 8541327"/>
              <a:gd name="connsiteY25"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4281054 w 8541327"/>
              <a:gd name="connsiteY11" fmla="*/ 2576945 h 5049982"/>
              <a:gd name="connsiteX12" fmla="*/ 4946072 w 8541327"/>
              <a:gd name="connsiteY12" fmla="*/ 2576945 h 5049982"/>
              <a:gd name="connsiteX13" fmla="*/ 5569527 w 8541327"/>
              <a:gd name="connsiteY13" fmla="*/ 2680855 h 5049982"/>
              <a:gd name="connsiteX14" fmla="*/ 6276109 w 8541327"/>
              <a:gd name="connsiteY14" fmla="*/ 2909455 h 5049982"/>
              <a:gd name="connsiteX15" fmla="*/ 6754091 w 8541327"/>
              <a:gd name="connsiteY15" fmla="*/ 2867891 h 5049982"/>
              <a:gd name="connsiteX16" fmla="*/ 7169727 w 8541327"/>
              <a:gd name="connsiteY16" fmla="*/ 2763982 h 5049982"/>
              <a:gd name="connsiteX17" fmla="*/ 7772400 w 8541327"/>
              <a:gd name="connsiteY17" fmla="*/ 2805545 h 5049982"/>
              <a:gd name="connsiteX18" fmla="*/ 8146472 w 8541327"/>
              <a:gd name="connsiteY18" fmla="*/ 2867891 h 5049982"/>
              <a:gd name="connsiteX19" fmla="*/ 8520545 w 8541327"/>
              <a:gd name="connsiteY19" fmla="*/ 2867891 h 5049982"/>
              <a:gd name="connsiteX20" fmla="*/ 8541327 w 8541327"/>
              <a:gd name="connsiteY20" fmla="*/ 4987636 h 5049982"/>
              <a:gd name="connsiteX21" fmla="*/ 0 w 8541327"/>
              <a:gd name="connsiteY21" fmla="*/ 5049982 h 5049982"/>
              <a:gd name="connsiteX22" fmla="*/ 0 w 8541327"/>
              <a:gd name="connsiteY22" fmla="*/ 103909 h 5049982"/>
              <a:gd name="connsiteX23" fmla="*/ 0 w 8541327"/>
              <a:gd name="connsiteY23" fmla="*/ 103909 h 5049982"/>
              <a:gd name="connsiteX24" fmla="*/ 6927 w 8541327"/>
              <a:gd name="connsiteY24"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4946072 w 8541327"/>
              <a:gd name="connsiteY11" fmla="*/ 2576945 h 5049982"/>
              <a:gd name="connsiteX12" fmla="*/ 5569527 w 8541327"/>
              <a:gd name="connsiteY12" fmla="*/ 2680855 h 5049982"/>
              <a:gd name="connsiteX13" fmla="*/ 6276109 w 8541327"/>
              <a:gd name="connsiteY13" fmla="*/ 2909455 h 5049982"/>
              <a:gd name="connsiteX14" fmla="*/ 6754091 w 8541327"/>
              <a:gd name="connsiteY14" fmla="*/ 2867891 h 5049982"/>
              <a:gd name="connsiteX15" fmla="*/ 7169727 w 8541327"/>
              <a:gd name="connsiteY15" fmla="*/ 2763982 h 5049982"/>
              <a:gd name="connsiteX16" fmla="*/ 7772400 w 8541327"/>
              <a:gd name="connsiteY16" fmla="*/ 2805545 h 5049982"/>
              <a:gd name="connsiteX17" fmla="*/ 8146472 w 8541327"/>
              <a:gd name="connsiteY17" fmla="*/ 2867891 h 5049982"/>
              <a:gd name="connsiteX18" fmla="*/ 8520545 w 8541327"/>
              <a:gd name="connsiteY18" fmla="*/ 2867891 h 5049982"/>
              <a:gd name="connsiteX19" fmla="*/ 8541327 w 8541327"/>
              <a:gd name="connsiteY19" fmla="*/ 4987636 h 5049982"/>
              <a:gd name="connsiteX20" fmla="*/ 0 w 8541327"/>
              <a:gd name="connsiteY20" fmla="*/ 5049982 h 5049982"/>
              <a:gd name="connsiteX21" fmla="*/ 0 w 8541327"/>
              <a:gd name="connsiteY21" fmla="*/ 103909 h 5049982"/>
              <a:gd name="connsiteX22" fmla="*/ 0 w 8541327"/>
              <a:gd name="connsiteY22" fmla="*/ 103909 h 5049982"/>
              <a:gd name="connsiteX23" fmla="*/ 6927 w 8541327"/>
              <a:gd name="connsiteY23"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5569527 w 8541327"/>
              <a:gd name="connsiteY11" fmla="*/ 2680855 h 5049982"/>
              <a:gd name="connsiteX12" fmla="*/ 6276109 w 8541327"/>
              <a:gd name="connsiteY12" fmla="*/ 2909455 h 5049982"/>
              <a:gd name="connsiteX13" fmla="*/ 6754091 w 8541327"/>
              <a:gd name="connsiteY13" fmla="*/ 2867891 h 5049982"/>
              <a:gd name="connsiteX14" fmla="*/ 7169727 w 8541327"/>
              <a:gd name="connsiteY14" fmla="*/ 2763982 h 5049982"/>
              <a:gd name="connsiteX15" fmla="*/ 7772400 w 8541327"/>
              <a:gd name="connsiteY15" fmla="*/ 2805545 h 5049982"/>
              <a:gd name="connsiteX16" fmla="*/ 8146472 w 8541327"/>
              <a:gd name="connsiteY16" fmla="*/ 2867891 h 5049982"/>
              <a:gd name="connsiteX17" fmla="*/ 8520545 w 8541327"/>
              <a:gd name="connsiteY17" fmla="*/ 2867891 h 5049982"/>
              <a:gd name="connsiteX18" fmla="*/ 8541327 w 8541327"/>
              <a:gd name="connsiteY18" fmla="*/ 4987636 h 5049982"/>
              <a:gd name="connsiteX19" fmla="*/ 0 w 8541327"/>
              <a:gd name="connsiteY19" fmla="*/ 5049982 h 5049982"/>
              <a:gd name="connsiteX20" fmla="*/ 0 w 8541327"/>
              <a:gd name="connsiteY20" fmla="*/ 103909 h 5049982"/>
              <a:gd name="connsiteX21" fmla="*/ 0 w 8541327"/>
              <a:gd name="connsiteY21" fmla="*/ 103909 h 5049982"/>
              <a:gd name="connsiteX22" fmla="*/ 6927 w 8541327"/>
              <a:gd name="connsiteY22"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6276109 w 8541327"/>
              <a:gd name="connsiteY11" fmla="*/ 2909455 h 5049982"/>
              <a:gd name="connsiteX12" fmla="*/ 6754091 w 8541327"/>
              <a:gd name="connsiteY12" fmla="*/ 2867891 h 5049982"/>
              <a:gd name="connsiteX13" fmla="*/ 7169727 w 8541327"/>
              <a:gd name="connsiteY13" fmla="*/ 2763982 h 5049982"/>
              <a:gd name="connsiteX14" fmla="*/ 7772400 w 8541327"/>
              <a:gd name="connsiteY14" fmla="*/ 2805545 h 5049982"/>
              <a:gd name="connsiteX15" fmla="*/ 8146472 w 8541327"/>
              <a:gd name="connsiteY15" fmla="*/ 2867891 h 5049982"/>
              <a:gd name="connsiteX16" fmla="*/ 8520545 w 8541327"/>
              <a:gd name="connsiteY16" fmla="*/ 2867891 h 5049982"/>
              <a:gd name="connsiteX17" fmla="*/ 8541327 w 8541327"/>
              <a:gd name="connsiteY17" fmla="*/ 4987636 h 5049982"/>
              <a:gd name="connsiteX18" fmla="*/ 0 w 8541327"/>
              <a:gd name="connsiteY18" fmla="*/ 5049982 h 5049982"/>
              <a:gd name="connsiteX19" fmla="*/ 0 w 8541327"/>
              <a:gd name="connsiteY19" fmla="*/ 103909 h 5049982"/>
              <a:gd name="connsiteX20" fmla="*/ 0 w 8541327"/>
              <a:gd name="connsiteY20" fmla="*/ 103909 h 5049982"/>
              <a:gd name="connsiteX21" fmla="*/ 6927 w 8541327"/>
              <a:gd name="connsiteY21"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6754091 w 8541327"/>
              <a:gd name="connsiteY11" fmla="*/ 2867891 h 5049982"/>
              <a:gd name="connsiteX12" fmla="*/ 7169727 w 8541327"/>
              <a:gd name="connsiteY12" fmla="*/ 2763982 h 5049982"/>
              <a:gd name="connsiteX13" fmla="*/ 7772400 w 8541327"/>
              <a:gd name="connsiteY13" fmla="*/ 2805545 h 5049982"/>
              <a:gd name="connsiteX14" fmla="*/ 8146472 w 8541327"/>
              <a:gd name="connsiteY14" fmla="*/ 2867891 h 5049982"/>
              <a:gd name="connsiteX15" fmla="*/ 8520545 w 8541327"/>
              <a:gd name="connsiteY15" fmla="*/ 2867891 h 5049982"/>
              <a:gd name="connsiteX16" fmla="*/ 8541327 w 8541327"/>
              <a:gd name="connsiteY16" fmla="*/ 4987636 h 5049982"/>
              <a:gd name="connsiteX17" fmla="*/ 0 w 8541327"/>
              <a:gd name="connsiteY17" fmla="*/ 5049982 h 5049982"/>
              <a:gd name="connsiteX18" fmla="*/ 0 w 8541327"/>
              <a:gd name="connsiteY18" fmla="*/ 103909 h 5049982"/>
              <a:gd name="connsiteX19" fmla="*/ 0 w 8541327"/>
              <a:gd name="connsiteY19" fmla="*/ 103909 h 5049982"/>
              <a:gd name="connsiteX20" fmla="*/ 6927 w 8541327"/>
              <a:gd name="connsiteY20"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7169727 w 8541327"/>
              <a:gd name="connsiteY11" fmla="*/ 2763982 h 5049982"/>
              <a:gd name="connsiteX12" fmla="*/ 7772400 w 8541327"/>
              <a:gd name="connsiteY12" fmla="*/ 2805545 h 5049982"/>
              <a:gd name="connsiteX13" fmla="*/ 8146472 w 8541327"/>
              <a:gd name="connsiteY13" fmla="*/ 2867891 h 5049982"/>
              <a:gd name="connsiteX14" fmla="*/ 8520545 w 8541327"/>
              <a:gd name="connsiteY14" fmla="*/ 2867891 h 5049982"/>
              <a:gd name="connsiteX15" fmla="*/ 8541327 w 8541327"/>
              <a:gd name="connsiteY15" fmla="*/ 4987636 h 5049982"/>
              <a:gd name="connsiteX16" fmla="*/ 0 w 8541327"/>
              <a:gd name="connsiteY16" fmla="*/ 5049982 h 5049982"/>
              <a:gd name="connsiteX17" fmla="*/ 0 w 8541327"/>
              <a:gd name="connsiteY17" fmla="*/ 103909 h 5049982"/>
              <a:gd name="connsiteX18" fmla="*/ 0 w 8541327"/>
              <a:gd name="connsiteY18" fmla="*/ 103909 h 5049982"/>
              <a:gd name="connsiteX19" fmla="*/ 6927 w 8541327"/>
              <a:gd name="connsiteY19"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7772400 w 8541327"/>
              <a:gd name="connsiteY11" fmla="*/ 2805545 h 5049982"/>
              <a:gd name="connsiteX12" fmla="*/ 8146472 w 8541327"/>
              <a:gd name="connsiteY12" fmla="*/ 2867891 h 5049982"/>
              <a:gd name="connsiteX13" fmla="*/ 8520545 w 8541327"/>
              <a:gd name="connsiteY13" fmla="*/ 2867891 h 5049982"/>
              <a:gd name="connsiteX14" fmla="*/ 8541327 w 8541327"/>
              <a:gd name="connsiteY14" fmla="*/ 4987636 h 5049982"/>
              <a:gd name="connsiteX15" fmla="*/ 0 w 8541327"/>
              <a:gd name="connsiteY15" fmla="*/ 5049982 h 5049982"/>
              <a:gd name="connsiteX16" fmla="*/ 0 w 8541327"/>
              <a:gd name="connsiteY16" fmla="*/ 103909 h 5049982"/>
              <a:gd name="connsiteX17" fmla="*/ 0 w 8541327"/>
              <a:gd name="connsiteY17" fmla="*/ 103909 h 5049982"/>
              <a:gd name="connsiteX18" fmla="*/ 6927 w 8541327"/>
              <a:gd name="connsiteY18"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8146472 w 8541327"/>
              <a:gd name="connsiteY11" fmla="*/ 2867891 h 5049982"/>
              <a:gd name="connsiteX12" fmla="*/ 8520545 w 8541327"/>
              <a:gd name="connsiteY12" fmla="*/ 2867891 h 5049982"/>
              <a:gd name="connsiteX13" fmla="*/ 8541327 w 8541327"/>
              <a:gd name="connsiteY13" fmla="*/ 4987636 h 5049982"/>
              <a:gd name="connsiteX14" fmla="*/ 0 w 8541327"/>
              <a:gd name="connsiteY14" fmla="*/ 5049982 h 5049982"/>
              <a:gd name="connsiteX15" fmla="*/ 0 w 8541327"/>
              <a:gd name="connsiteY15" fmla="*/ 103909 h 5049982"/>
              <a:gd name="connsiteX16" fmla="*/ 0 w 8541327"/>
              <a:gd name="connsiteY16" fmla="*/ 103909 h 5049982"/>
              <a:gd name="connsiteX17" fmla="*/ 6927 w 8541327"/>
              <a:gd name="connsiteY17"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8520545 w 8541327"/>
              <a:gd name="connsiteY11" fmla="*/ 2867891 h 5049982"/>
              <a:gd name="connsiteX12" fmla="*/ 8541327 w 8541327"/>
              <a:gd name="connsiteY12" fmla="*/ 4987636 h 5049982"/>
              <a:gd name="connsiteX13" fmla="*/ 0 w 8541327"/>
              <a:gd name="connsiteY13" fmla="*/ 5049982 h 5049982"/>
              <a:gd name="connsiteX14" fmla="*/ 0 w 8541327"/>
              <a:gd name="connsiteY14" fmla="*/ 103909 h 5049982"/>
              <a:gd name="connsiteX15" fmla="*/ 0 w 8541327"/>
              <a:gd name="connsiteY15" fmla="*/ 103909 h 5049982"/>
              <a:gd name="connsiteX16" fmla="*/ 6927 w 8541327"/>
              <a:gd name="connsiteY16" fmla="*/ 0 h 5049982"/>
              <a:gd name="connsiteX0" fmla="*/ 6927 w 8541327"/>
              <a:gd name="connsiteY0" fmla="*/ 0 h 5049982"/>
              <a:gd name="connsiteX1" fmla="*/ 394854 w 8541327"/>
              <a:gd name="connsiteY1" fmla="*/ 83127 h 5049982"/>
              <a:gd name="connsiteX2" fmla="*/ 872836 w 8541327"/>
              <a:gd name="connsiteY2" fmla="*/ 228600 h 5049982"/>
              <a:gd name="connsiteX3" fmla="*/ 1267691 w 8541327"/>
              <a:gd name="connsiteY3" fmla="*/ 540327 h 5049982"/>
              <a:gd name="connsiteX4" fmla="*/ 1433945 w 8541327"/>
              <a:gd name="connsiteY4" fmla="*/ 685800 h 5049982"/>
              <a:gd name="connsiteX5" fmla="*/ 1704109 w 8541327"/>
              <a:gd name="connsiteY5" fmla="*/ 997527 h 5049982"/>
              <a:gd name="connsiteX6" fmla="*/ 2140527 w 8541327"/>
              <a:gd name="connsiteY6" fmla="*/ 1537855 h 5049982"/>
              <a:gd name="connsiteX7" fmla="*/ 2618509 w 8541327"/>
              <a:gd name="connsiteY7" fmla="*/ 2078182 h 5049982"/>
              <a:gd name="connsiteX8" fmla="*/ 2909454 w 8541327"/>
              <a:gd name="connsiteY8" fmla="*/ 2306782 h 5049982"/>
              <a:gd name="connsiteX9" fmla="*/ 3283527 w 8541327"/>
              <a:gd name="connsiteY9" fmla="*/ 2473036 h 5049982"/>
              <a:gd name="connsiteX10" fmla="*/ 3886200 w 8541327"/>
              <a:gd name="connsiteY10" fmla="*/ 2576945 h 5049982"/>
              <a:gd name="connsiteX11" fmla="*/ 8541327 w 8541327"/>
              <a:gd name="connsiteY11" fmla="*/ 4987636 h 5049982"/>
              <a:gd name="connsiteX12" fmla="*/ 0 w 8541327"/>
              <a:gd name="connsiteY12" fmla="*/ 5049982 h 5049982"/>
              <a:gd name="connsiteX13" fmla="*/ 0 w 8541327"/>
              <a:gd name="connsiteY13" fmla="*/ 103909 h 5049982"/>
              <a:gd name="connsiteX14" fmla="*/ 0 w 8541327"/>
              <a:gd name="connsiteY14" fmla="*/ 103909 h 5049982"/>
              <a:gd name="connsiteX15" fmla="*/ 6927 w 8541327"/>
              <a:gd name="connsiteY15" fmla="*/ 0 h 5049982"/>
              <a:gd name="connsiteX0" fmla="*/ 6927 w 3886200"/>
              <a:gd name="connsiteY0" fmla="*/ 0 h 5049982"/>
              <a:gd name="connsiteX1" fmla="*/ 394854 w 3886200"/>
              <a:gd name="connsiteY1" fmla="*/ 83127 h 5049982"/>
              <a:gd name="connsiteX2" fmla="*/ 872836 w 3886200"/>
              <a:gd name="connsiteY2" fmla="*/ 228600 h 5049982"/>
              <a:gd name="connsiteX3" fmla="*/ 1267691 w 3886200"/>
              <a:gd name="connsiteY3" fmla="*/ 540327 h 5049982"/>
              <a:gd name="connsiteX4" fmla="*/ 1433945 w 3886200"/>
              <a:gd name="connsiteY4" fmla="*/ 685800 h 5049982"/>
              <a:gd name="connsiteX5" fmla="*/ 1704109 w 3886200"/>
              <a:gd name="connsiteY5" fmla="*/ 997527 h 5049982"/>
              <a:gd name="connsiteX6" fmla="*/ 2140527 w 3886200"/>
              <a:gd name="connsiteY6" fmla="*/ 1537855 h 5049982"/>
              <a:gd name="connsiteX7" fmla="*/ 2618509 w 3886200"/>
              <a:gd name="connsiteY7" fmla="*/ 2078182 h 5049982"/>
              <a:gd name="connsiteX8" fmla="*/ 2909454 w 3886200"/>
              <a:gd name="connsiteY8" fmla="*/ 2306782 h 5049982"/>
              <a:gd name="connsiteX9" fmla="*/ 3283527 w 3886200"/>
              <a:gd name="connsiteY9" fmla="*/ 2473036 h 5049982"/>
              <a:gd name="connsiteX10" fmla="*/ 3886200 w 3886200"/>
              <a:gd name="connsiteY10" fmla="*/ 2576945 h 5049982"/>
              <a:gd name="connsiteX11" fmla="*/ 0 w 3886200"/>
              <a:gd name="connsiteY11" fmla="*/ 5049982 h 5049982"/>
              <a:gd name="connsiteX12" fmla="*/ 0 w 3886200"/>
              <a:gd name="connsiteY12" fmla="*/ 103909 h 5049982"/>
              <a:gd name="connsiteX13" fmla="*/ 0 w 3886200"/>
              <a:gd name="connsiteY13" fmla="*/ 103909 h 5049982"/>
              <a:gd name="connsiteX14" fmla="*/ 6927 w 3886200"/>
              <a:gd name="connsiteY14" fmla="*/ 0 h 5049982"/>
              <a:gd name="connsiteX0" fmla="*/ 6927 w 3886200"/>
              <a:gd name="connsiteY0" fmla="*/ 0 h 2590800"/>
              <a:gd name="connsiteX1" fmla="*/ 394854 w 3886200"/>
              <a:gd name="connsiteY1" fmla="*/ 83127 h 2590800"/>
              <a:gd name="connsiteX2" fmla="*/ 872836 w 3886200"/>
              <a:gd name="connsiteY2" fmla="*/ 228600 h 2590800"/>
              <a:gd name="connsiteX3" fmla="*/ 1267691 w 3886200"/>
              <a:gd name="connsiteY3" fmla="*/ 540327 h 2590800"/>
              <a:gd name="connsiteX4" fmla="*/ 1433945 w 3886200"/>
              <a:gd name="connsiteY4" fmla="*/ 685800 h 2590800"/>
              <a:gd name="connsiteX5" fmla="*/ 1704109 w 3886200"/>
              <a:gd name="connsiteY5" fmla="*/ 997527 h 2590800"/>
              <a:gd name="connsiteX6" fmla="*/ 2140527 w 3886200"/>
              <a:gd name="connsiteY6" fmla="*/ 1537855 h 2590800"/>
              <a:gd name="connsiteX7" fmla="*/ 2618509 w 3886200"/>
              <a:gd name="connsiteY7" fmla="*/ 2078182 h 2590800"/>
              <a:gd name="connsiteX8" fmla="*/ 2909454 w 3886200"/>
              <a:gd name="connsiteY8" fmla="*/ 2306782 h 2590800"/>
              <a:gd name="connsiteX9" fmla="*/ 3283527 w 3886200"/>
              <a:gd name="connsiteY9" fmla="*/ 2473036 h 2590800"/>
              <a:gd name="connsiteX10" fmla="*/ 3886200 w 3886200"/>
              <a:gd name="connsiteY10" fmla="*/ 2576945 h 2590800"/>
              <a:gd name="connsiteX11" fmla="*/ 0 w 3886200"/>
              <a:gd name="connsiteY11" fmla="*/ 2590800 h 2590800"/>
              <a:gd name="connsiteX12" fmla="*/ 0 w 3886200"/>
              <a:gd name="connsiteY12" fmla="*/ 103909 h 2590800"/>
              <a:gd name="connsiteX13" fmla="*/ 0 w 3886200"/>
              <a:gd name="connsiteY13" fmla="*/ 103909 h 2590800"/>
              <a:gd name="connsiteX14" fmla="*/ 6927 w 3886200"/>
              <a:gd name="connsiteY14" fmla="*/ 0 h 2590800"/>
              <a:gd name="connsiteX0" fmla="*/ 6927 w 3886200"/>
              <a:gd name="connsiteY0" fmla="*/ 0 h 2590800"/>
              <a:gd name="connsiteX1" fmla="*/ 394854 w 3886200"/>
              <a:gd name="connsiteY1" fmla="*/ 83127 h 2590800"/>
              <a:gd name="connsiteX2" fmla="*/ 872836 w 3886200"/>
              <a:gd name="connsiteY2" fmla="*/ 228600 h 2590800"/>
              <a:gd name="connsiteX3" fmla="*/ 1267691 w 3886200"/>
              <a:gd name="connsiteY3" fmla="*/ 540327 h 2590800"/>
              <a:gd name="connsiteX4" fmla="*/ 1704109 w 3886200"/>
              <a:gd name="connsiteY4" fmla="*/ 997527 h 2590800"/>
              <a:gd name="connsiteX5" fmla="*/ 2140527 w 3886200"/>
              <a:gd name="connsiteY5" fmla="*/ 1537855 h 2590800"/>
              <a:gd name="connsiteX6" fmla="*/ 2618509 w 3886200"/>
              <a:gd name="connsiteY6" fmla="*/ 2078182 h 2590800"/>
              <a:gd name="connsiteX7" fmla="*/ 2909454 w 3886200"/>
              <a:gd name="connsiteY7" fmla="*/ 2306782 h 2590800"/>
              <a:gd name="connsiteX8" fmla="*/ 3283527 w 3886200"/>
              <a:gd name="connsiteY8" fmla="*/ 2473036 h 2590800"/>
              <a:gd name="connsiteX9" fmla="*/ 3886200 w 3886200"/>
              <a:gd name="connsiteY9" fmla="*/ 2576945 h 2590800"/>
              <a:gd name="connsiteX10" fmla="*/ 0 w 3886200"/>
              <a:gd name="connsiteY10" fmla="*/ 2590800 h 2590800"/>
              <a:gd name="connsiteX11" fmla="*/ 0 w 3886200"/>
              <a:gd name="connsiteY11" fmla="*/ 103909 h 2590800"/>
              <a:gd name="connsiteX12" fmla="*/ 0 w 3886200"/>
              <a:gd name="connsiteY12" fmla="*/ 103909 h 2590800"/>
              <a:gd name="connsiteX13" fmla="*/ 6927 w 3886200"/>
              <a:gd name="connsiteY13" fmla="*/ 0 h 2590800"/>
              <a:gd name="connsiteX0" fmla="*/ 6927 w 3886200"/>
              <a:gd name="connsiteY0" fmla="*/ 0 h 2590800"/>
              <a:gd name="connsiteX1" fmla="*/ 394854 w 3886200"/>
              <a:gd name="connsiteY1" fmla="*/ 83127 h 2590800"/>
              <a:gd name="connsiteX2" fmla="*/ 872836 w 3886200"/>
              <a:gd name="connsiteY2" fmla="*/ 228600 h 2590800"/>
              <a:gd name="connsiteX3" fmla="*/ 1704109 w 3886200"/>
              <a:gd name="connsiteY3" fmla="*/ 997527 h 2590800"/>
              <a:gd name="connsiteX4" fmla="*/ 2140527 w 3886200"/>
              <a:gd name="connsiteY4" fmla="*/ 1537855 h 2590800"/>
              <a:gd name="connsiteX5" fmla="*/ 2618509 w 3886200"/>
              <a:gd name="connsiteY5" fmla="*/ 2078182 h 2590800"/>
              <a:gd name="connsiteX6" fmla="*/ 2909454 w 3886200"/>
              <a:gd name="connsiteY6" fmla="*/ 2306782 h 2590800"/>
              <a:gd name="connsiteX7" fmla="*/ 3283527 w 3886200"/>
              <a:gd name="connsiteY7" fmla="*/ 2473036 h 2590800"/>
              <a:gd name="connsiteX8" fmla="*/ 3886200 w 3886200"/>
              <a:gd name="connsiteY8" fmla="*/ 2576945 h 2590800"/>
              <a:gd name="connsiteX9" fmla="*/ 0 w 3886200"/>
              <a:gd name="connsiteY9" fmla="*/ 2590800 h 2590800"/>
              <a:gd name="connsiteX10" fmla="*/ 0 w 3886200"/>
              <a:gd name="connsiteY10" fmla="*/ 103909 h 2590800"/>
              <a:gd name="connsiteX11" fmla="*/ 0 w 3886200"/>
              <a:gd name="connsiteY11" fmla="*/ 103909 h 2590800"/>
              <a:gd name="connsiteX12" fmla="*/ 6927 w 3886200"/>
              <a:gd name="connsiteY12" fmla="*/ 0 h 2590800"/>
              <a:gd name="connsiteX0" fmla="*/ 6927 w 3886200"/>
              <a:gd name="connsiteY0" fmla="*/ 0 h 2590800"/>
              <a:gd name="connsiteX1" fmla="*/ 394854 w 3886200"/>
              <a:gd name="connsiteY1" fmla="*/ 83127 h 2590800"/>
              <a:gd name="connsiteX2" fmla="*/ 1704109 w 3886200"/>
              <a:gd name="connsiteY2" fmla="*/ 997527 h 2590800"/>
              <a:gd name="connsiteX3" fmla="*/ 2140527 w 3886200"/>
              <a:gd name="connsiteY3" fmla="*/ 1537855 h 2590800"/>
              <a:gd name="connsiteX4" fmla="*/ 2618509 w 3886200"/>
              <a:gd name="connsiteY4" fmla="*/ 2078182 h 2590800"/>
              <a:gd name="connsiteX5" fmla="*/ 2909454 w 3886200"/>
              <a:gd name="connsiteY5" fmla="*/ 2306782 h 2590800"/>
              <a:gd name="connsiteX6" fmla="*/ 3283527 w 3886200"/>
              <a:gd name="connsiteY6" fmla="*/ 2473036 h 2590800"/>
              <a:gd name="connsiteX7" fmla="*/ 3886200 w 3886200"/>
              <a:gd name="connsiteY7" fmla="*/ 2576945 h 2590800"/>
              <a:gd name="connsiteX8" fmla="*/ 0 w 3886200"/>
              <a:gd name="connsiteY8" fmla="*/ 2590800 h 2590800"/>
              <a:gd name="connsiteX9" fmla="*/ 0 w 3886200"/>
              <a:gd name="connsiteY9" fmla="*/ 103909 h 2590800"/>
              <a:gd name="connsiteX10" fmla="*/ 0 w 3886200"/>
              <a:gd name="connsiteY10" fmla="*/ 103909 h 2590800"/>
              <a:gd name="connsiteX11" fmla="*/ 6927 w 3886200"/>
              <a:gd name="connsiteY11" fmla="*/ 0 h 2590800"/>
              <a:gd name="connsiteX0" fmla="*/ 6927 w 3886200"/>
              <a:gd name="connsiteY0" fmla="*/ 0 h 2590800"/>
              <a:gd name="connsiteX1" fmla="*/ 1704109 w 3886200"/>
              <a:gd name="connsiteY1" fmla="*/ 997527 h 2590800"/>
              <a:gd name="connsiteX2" fmla="*/ 2140527 w 3886200"/>
              <a:gd name="connsiteY2" fmla="*/ 1537855 h 2590800"/>
              <a:gd name="connsiteX3" fmla="*/ 2618509 w 3886200"/>
              <a:gd name="connsiteY3" fmla="*/ 2078182 h 2590800"/>
              <a:gd name="connsiteX4" fmla="*/ 2909454 w 3886200"/>
              <a:gd name="connsiteY4" fmla="*/ 2306782 h 2590800"/>
              <a:gd name="connsiteX5" fmla="*/ 3283527 w 3886200"/>
              <a:gd name="connsiteY5" fmla="*/ 2473036 h 2590800"/>
              <a:gd name="connsiteX6" fmla="*/ 3886200 w 3886200"/>
              <a:gd name="connsiteY6" fmla="*/ 2576945 h 2590800"/>
              <a:gd name="connsiteX7" fmla="*/ 0 w 3886200"/>
              <a:gd name="connsiteY7" fmla="*/ 2590800 h 2590800"/>
              <a:gd name="connsiteX8" fmla="*/ 0 w 3886200"/>
              <a:gd name="connsiteY8" fmla="*/ 103909 h 2590800"/>
              <a:gd name="connsiteX9" fmla="*/ 0 w 3886200"/>
              <a:gd name="connsiteY9" fmla="*/ 103909 h 2590800"/>
              <a:gd name="connsiteX10" fmla="*/ 6927 w 3886200"/>
              <a:gd name="connsiteY10" fmla="*/ 0 h 2590800"/>
              <a:gd name="connsiteX0" fmla="*/ 6927 w 3886200"/>
              <a:gd name="connsiteY0" fmla="*/ 0 h 2590800"/>
              <a:gd name="connsiteX1" fmla="*/ 1704109 w 3886200"/>
              <a:gd name="connsiteY1" fmla="*/ 997527 h 2590800"/>
              <a:gd name="connsiteX2" fmla="*/ 2140527 w 3886200"/>
              <a:gd name="connsiteY2" fmla="*/ 1537855 h 2590800"/>
              <a:gd name="connsiteX3" fmla="*/ 2618509 w 3886200"/>
              <a:gd name="connsiteY3" fmla="*/ 2078182 h 2590800"/>
              <a:gd name="connsiteX4" fmla="*/ 2909454 w 3886200"/>
              <a:gd name="connsiteY4" fmla="*/ 2306782 h 2590800"/>
              <a:gd name="connsiteX5" fmla="*/ 3283527 w 3886200"/>
              <a:gd name="connsiteY5" fmla="*/ 2473036 h 2590800"/>
              <a:gd name="connsiteX6" fmla="*/ 3886200 w 3886200"/>
              <a:gd name="connsiteY6" fmla="*/ 2576945 h 2590800"/>
              <a:gd name="connsiteX7" fmla="*/ 0 w 3886200"/>
              <a:gd name="connsiteY7" fmla="*/ 2590800 h 2590800"/>
              <a:gd name="connsiteX8" fmla="*/ 0 w 3886200"/>
              <a:gd name="connsiteY8" fmla="*/ 103909 h 2590800"/>
              <a:gd name="connsiteX9" fmla="*/ 6927 w 3886200"/>
              <a:gd name="connsiteY9" fmla="*/ 0 h 2590800"/>
              <a:gd name="connsiteX0" fmla="*/ 6927 w 3886200"/>
              <a:gd name="connsiteY0" fmla="*/ 0 h 2590800"/>
              <a:gd name="connsiteX1" fmla="*/ 1704109 w 3886200"/>
              <a:gd name="connsiteY1" fmla="*/ 997527 h 2590800"/>
              <a:gd name="connsiteX2" fmla="*/ 2140527 w 3886200"/>
              <a:gd name="connsiteY2" fmla="*/ 1537855 h 2590800"/>
              <a:gd name="connsiteX3" fmla="*/ 2618509 w 3886200"/>
              <a:gd name="connsiteY3" fmla="*/ 2078182 h 2590800"/>
              <a:gd name="connsiteX4" fmla="*/ 2909454 w 3886200"/>
              <a:gd name="connsiteY4" fmla="*/ 2306782 h 2590800"/>
              <a:gd name="connsiteX5" fmla="*/ 3283527 w 3886200"/>
              <a:gd name="connsiteY5" fmla="*/ 2473036 h 2590800"/>
              <a:gd name="connsiteX6" fmla="*/ 3886200 w 3886200"/>
              <a:gd name="connsiteY6" fmla="*/ 2576945 h 2590800"/>
              <a:gd name="connsiteX7" fmla="*/ 0 w 3886200"/>
              <a:gd name="connsiteY7" fmla="*/ 2590800 h 2590800"/>
              <a:gd name="connsiteX8" fmla="*/ 6927 w 3886200"/>
              <a:gd name="connsiteY8" fmla="*/ 0 h 2590800"/>
              <a:gd name="connsiteX0" fmla="*/ 0 w 3886200"/>
              <a:gd name="connsiteY0" fmla="*/ 0 h 1676400"/>
              <a:gd name="connsiteX1" fmla="*/ 1704109 w 3886200"/>
              <a:gd name="connsiteY1" fmla="*/ 83127 h 1676400"/>
              <a:gd name="connsiteX2" fmla="*/ 2140527 w 3886200"/>
              <a:gd name="connsiteY2" fmla="*/ 623455 h 1676400"/>
              <a:gd name="connsiteX3" fmla="*/ 2618509 w 3886200"/>
              <a:gd name="connsiteY3" fmla="*/ 1163782 h 1676400"/>
              <a:gd name="connsiteX4" fmla="*/ 2909454 w 3886200"/>
              <a:gd name="connsiteY4" fmla="*/ 1392382 h 1676400"/>
              <a:gd name="connsiteX5" fmla="*/ 3283527 w 3886200"/>
              <a:gd name="connsiteY5" fmla="*/ 1558636 h 1676400"/>
              <a:gd name="connsiteX6" fmla="*/ 3886200 w 3886200"/>
              <a:gd name="connsiteY6" fmla="*/ 1662545 h 1676400"/>
              <a:gd name="connsiteX7" fmla="*/ 0 w 3886200"/>
              <a:gd name="connsiteY7" fmla="*/ 1676400 h 1676400"/>
              <a:gd name="connsiteX8" fmla="*/ 0 w 3886200"/>
              <a:gd name="connsiteY8" fmla="*/ 0 h 1676400"/>
              <a:gd name="connsiteX0" fmla="*/ 0 w 3886200"/>
              <a:gd name="connsiteY0" fmla="*/ 0 h 1600200"/>
              <a:gd name="connsiteX1" fmla="*/ 1704109 w 3886200"/>
              <a:gd name="connsiteY1" fmla="*/ 6927 h 1600200"/>
              <a:gd name="connsiteX2" fmla="*/ 2140527 w 3886200"/>
              <a:gd name="connsiteY2" fmla="*/ 547255 h 1600200"/>
              <a:gd name="connsiteX3" fmla="*/ 2618509 w 3886200"/>
              <a:gd name="connsiteY3" fmla="*/ 1087582 h 1600200"/>
              <a:gd name="connsiteX4" fmla="*/ 2909454 w 3886200"/>
              <a:gd name="connsiteY4" fmla="*/ 1316182 h 1600200"/>
              <a:gd name="connsiteX5" fmla="*/ 3283527 w 3886200"/>
              <a:gd name="connsiteY5" fmla="*/ 1482436 h 1600200"/>
              <a:gd name="connsiteX6" fmla="*/ 3886200 w 3886200"/>
              <a:gd name="connsiteY6" fmla="*/ 1586345 h 1600200"/>
              <a:gd name="connsiteX7" fmla="*/ 0 w 3886200"/>
              <a:gd name="connsiteY7" fmla="*/ 1600200 h 1600200"/>
              <a:gd name="connsiteX8" fmla="*/ 0 w 3886200"/>
              <a:gd name="connsiteY8" fmla="*/ 0 h 1600200"/>
              <a:gd name="connsiteX0" fmla="*/ 0 w 3886200"/>
              <a:gd name="connsiteY0" fmla="*/ 0 h 1600200"/>
              <a:gd name="connsiteX1" fmla="*/ 1676400 w 3886200"/>
              <a:gd name="connsiteY1" fmla="*/ 1219200 h 1600200"/>
              <a:gd name="connsiteX2" fmla="*/ 2140527 w 3886200"/>
              <a:gd name="connsiteY2" fmla="*/ 547255 h 1600200"/>
              <a:gd name="connsiteX3" fmla="*/ 2618509 w 3886200"/>
              <a:gd name="connsiteY3" fmla="*/ 1087582 h 1600200"/>
              <a:gd name="connsiteX4" fmla="*/ 2909454 w 3886200"/>
              <a:gd name="connsiteY4" fmla="*/ 1316182 h 1600200"/>
              <a:gd name="connsiteX5" fmla="*/ 3283527 w 3886200"/>
              <a:gd name="connsiteY5" fmla="*/ 1482436 h 1600200"/>
              <a:gd name="connsiteX6" fmla="*/ 3886200 w 3886200"/>
              <a:gd name="connsiteY6" fmla="*/ 1586345 h 1600200"/>
              <a:gd name="connsiteX7" fmla="*/ 0 w 3886200"/>
              <a:gd name="connsiteY7" fmla="*/ 1600200 h 1600200"/>
              <a:gd name="connsiteX8" fmla="*/ 0 w 3886200"/>
              <a:gd name="connsiteY8" fmla="*/ 0 h 1600200"/>
              <a:gd name="connsiteX0" fmla="*/ 0 w 3886200"/>
              <a:gd name="connsiteY0" fmla="*/ 775854 h 1233054"/>
              <a:gd name="connsiteX1" fmla="*/ 1676400 w 3886200"/>
              <a:gd name="connsiteY1" fmla="*/ 852054 h 1233054"/>
              <a:gd name="connsiteX2" fmla="*/ 2140527 w 3886200"/>
              <a:gd name="connsiteY2" fmla="*/ 180109 h 1233054"/>
              <a:gd name="connsiteX3" fmla="*/ 2618509 w 3886200"/>
              <a:gd name="connsiteY3" fmla="*/ 720436 h 1233054"/>
              <a:gd name="connsiteX4" fmla="*/ 2909454 w 3886200"/>
              <a:gd name="connsiteY4" fmla="*/ 949036 h 1233054"/>
              <a:gd name="connsiteX5" fmla="*/ 3283527 w 3886200"/>
              <a:gd name="connsiteY5" fmla="*/ 1115290 h 1233054"/>
              <a:gd name="connsiteX6" fmla="*/ 3886200 w 3886200"/>
              <a:gd name="connsiteY6" fmla="*/ 1219199 h 1233054"/>
              <a:gd name="connsiteX7" fmla="*/ 0 w 3886200"/>
              <a:gd name="connsiteY7" fmla="*/ 1233054 h 1233054"/>
              <a:gd name="connsiteX8" fmla="*/ 0 w 3886200"/>
              <a:gd name="connsiteY8" fmla="*/ 775854 h 1233054"/>
              <a:gd name="connsiteX0" fmla="*/ 0 w 3886200"/>
              <a:gd name="connsiteY0" fmla="*/ 103909 h 561109"/>
              <a:gd name="connsiteX1" fmla="*/ 1676400 w 3886200"/>
              <a:gd name="connsiteY1" fmla="*/ 180109 h 561109"/>
              <a:gd name="connsiteX2" fmla="*/ 2286000 w 3886200"/>
              <a:gd name="connsiteY2" fmla="*/ 180109 h 561109"/>
              <a:gd name="connsiteX3" fmla="*/ 2618509 w 3886200"/>
              <a:gd name="connsiteY3" fmla="*/ 48491 h 561109"/>
              <a:gd name="connsiteX4" fmla="*/ 2909454 w 3886200"/>
              <a:gd name="connsiteY4" fmla="*/ 277091 h 561109"/>
              <a:gd name="connsiteX5" fmla="*/ 3283527 w 3886200"/>
              <a:gd name="connsiteY5" fmla="*/ 443345 h 561109"/>
              <a:gd name="connsiteX6" fmla="*/ 3886200 w 3886200"/>
              <a:gd name="connsiteY6" fmla="*/ 547254 h 561109"/>
              <a:gd name="connsiteX7" fmla="*/ 0 w 3886200"/>
              <a:gd name="connsiteY7" fmla="*/ 561109 h 561109"/>
              <a:gd name="connsiteX8" fmla="*/ 0 w 3886200"/>
              <a:gd name="connsiteY8" fmla="*/ 103909 h 561109"/>
              <a:gd name="connsiteX0" fmla="*/ 0 w 3886200"/>
              <a:gd name="connsiteY0" fmla="*/ 71582 h 528782"/>
              <a:gd name="connsiteX1" fmla="*/ 1676400 w 3886200"/>
              <a:gd name="connsiteY1" fmla="*/ 147782 h 528782"/>
              <a:gd name="connsiteX2" fmla="*/ 2618509 w 3886200"/>
              <a:gd name="connsiteY2" fmla="*/ 16164 h 528782"/>
              <a:gd name="connsiteX3" fmla="*/ 2909454 w 3886200"/>
              <a:gd name="connsiteY3" fmla="*/ 244764 h 528782"/>
              <a:gd name="connsiteX4" fmla="*/ 3283527 w 3886200"/>
              <a:gd name="connsiteY4" fmla="*/ 411018 h 528782"/>
              <a:gd name="connsiteX5" fmla="*/ 3886200 w 3886200"/>
              <a:gd name="connsiteY5" fmla="*/ 514927 h 528782"/>
              <a:gd name="connsiteX6" fmla="*/ 0 w 3886200"/>
              <a:gd name="connsiteY6" fmla="*/ 528782 h 528782"/>
              <a:gd name="connsiteX7" fmla="*/ 0 w 3886200"/>
              <a:gd name="connsiteY7" fmla="*/ 71582 h 528782"/>
              <a:gd name="connsiteX0" fmla="*/ 0 w 3886200"/>
              <a:gd name="connsiteY0" fmla="*/ 71582 h 528782"/>
              <a:gd name="connsiteX1" fmla="*/ 1676400 w 3886200"/>
              <a:gd name="connsiteY1" fmla="*/ 71581 h 528782"/>
              <a:gd name="connsiteX2" fmla="*/ 2618509 w 3886200"/>
              <a:gd name="connsiteY2" fmla="*/ 16164 h 528782"/>
              <a:gd name="connsiteX3" fmla="*/ 2909454 w 3886200"/>
              <a:gd name="connsiteY3" fmla="*/ 244764 h 528782"/>
              <a:gd name="connsiteX4" fmla="*/ 3283527 w 3886200"/>
              <a:gd name="connsiteY4" fmla="*/ 411018 h 528782"/>
              <a:gd name="connsiteX5" fmla="*/ 3886200 w 3886200"/>
              <a:gd name="connsiteY5" fmla="*/ 514927 h 528782"/>
              <a:gd name="connsiteX6" fmla="*/ 0 w 3886200"/>
              <a:gd name="connsiteY6" fmla="*/ 528782 h 528782"/>
              <a:gd name="connsiteX7" fmla="*/ 0 w 3886200"/>
              <a:gd name="connsiteY7" fmla="*/ 71582 h 528782"/>
              <a:gd name="connsiteX0" fmla="*/ 0 w 3283527"/>
              <a:gd name="connsiteY0" fmla="*/ 71582 h 528782"/>
              <a:gd name="connsiteX1" fmla="*/ 1676400 w 3283527"/>
              <a:gd name="connsiteY1" fmla="*/ 71581 h 528782"/>
              <a:gd name="connsiteX2" fmla="*/ 2618509 w 3283527"/>
              <a:gd name="connsiteY2" fmla="*/ 16164 h 528782"/>
              <a:gd name="connsiteX3" fmla="*/ 2909454 w 3283527"/>
              <a:gd name="connsiteY3" fmla="*/ 244764 h 528782"/>
              <a:gd name="connsiteX4" fmla="*/ 3283527 w 3283527"/>
              <a:gd name="connsiteY4" fmla="*/ 411018 h 528782"/>
              <a:gd name="connsiteX5" fmla="*/ 0 w 3283527"/>
              <a:gd name="connsiteY5" fmla="*/ 528782 h 528782"/>
              <a:gd name="connsiteX6" fmla="*/ 0 w 3283527"/>
              <a:gd name="connsiteY6" fmla="*/ 71582 h 528782"/>
              <a:gd name="connsiteX0" fmla="*/ 0 w 3283527"/>
              <a:gd name="connsiteY0" fmla="*/ 71582 h 411018"/>
              <a:gd name="connsiteX1" fmla="*/ 1676400 w 3283527"/>
              <a:gd name="connsiteY1" fmla="*/ 71581 h 411018"/>
              <a:gd name="connsiteX2" fmla="*/ 2618509 w 3283527"/>
              <a:gd name="connsiteY2" fmla="*/ 16164 h 411018"/>
              <a:gd name="connsiteX3" fmla="*/ 2909454 w 3283527"/>
              <a:gd name="connsiteY3" fmla="*/ 244764 h 411018"/>
              <a:gd name="connsiteX4" fmla="*/ 3283527 w 3283527"/>
              <a:gd name="connsiteY4" fmla="*/ 411018 h 411018"/>
              <a:gd name="connsiteX5" fmla="*/ 1 w 3283527"/>
              <a:gd name="connsiteY5" fmla="*/ 300181 h 411018"/>
              <a:gd name="connsiteX6" fmla="*/ 0 w 3283527"/>
              <a:gd name="connsiteY6" fmla="*/ 71582 h 411018"/>
              <a:gd name="connsiteX0" fmla="*/ 0 w 3283527"/>
              <a:gd name="connsiteY0" fmla="*/ 71582 h 411018"/>
              <a:gd name="connsiteX1" fmla="*/ 1676400 w 3283527"/>
              <a:gd name="connsiteY1" fmla="*/ 71581 h 411018"/>
              <a:gd name="connsiteX2" fmla="*/ 2618509 w 3283527"/>
              <a:gd name="connsiteY2" fmla="*/ 16164 h 411018"/>
              <a:gd name="connsiteX3" fmla="*/ 2909454 w 3283527"/>
              <a:gd name="connsiteY3" fmla="*/ 244764 h 411018"/>
              <a:gd name="connsiteX4" fmla="*/ 3283527 w 3283527"/>
              <a:gd name="connsiteY4" fmla="*/ 411018 h 411018"/>
              <a:gd name="connsiteX5" fmla="*/ 2057401 w 3283527"/>
              <a:gd name="connsiteY5" fmla="*/ 300181 h 411018"/>
              <a:gd name="connsiteX6" fmla="*/ 1 w 3283527"/>
              <a:gd name="connsiteY6" fmla="*/ 300181 h 411018"/>
              <a:gd name="connsiteX7" fmla="*/ 0 w 3283527"/>
              <a:gd name="connsiteY7" fmla="*/ 71582 h 411018"/>
              <a:gd name="connsiteX0" fmla="*/ 0 w 3283527"/>
              <a:gd name="connsiteY0" fmla="*/ 9237 h 348673"/>
              <a:gd name="connsiteX1" fmla="*/ 1676400 w 3283527"/>
              <a:gd name="connsiteY1" fmla="*/ 9236 h 348673"/>
              <a:gd name="connsiteX2" fmla="*/ 2590800 w 3283527"/>
              <a:gd name="connsiteY2" fmla="*/ 166255 h 348673"/>
              <a:gd name="connsiteX3" fmla="*/ 2909454 w 3283527"/>
              <a:gd name="connsiteY3" fmla="*/ 182419 h 348673"/>
              <a:gd name="connsiteX4" fmla="*/ 3283527 w 3283527"/>
              <a:gd name="connsiteY4" fmla="*/ 348673 h 348673"/>
              <a:gd name="connsiteX5" fmla="*/ 2057401 w 3283527"/>
              <a:gd name="connsiteY5" fmla="*/ 237836 h 348673"/>
              <a:gd name="connsiteX6" fmla="*/ 1 w 3283527"/>
              <a:gd name="connsiteY6" fmla="*/ 237836 h 348673"/>
              <a:gd name="connsiteX7" fmla="*/ 0 w 3283527"/>
              <a:gd name="connsiteY7" fmla="*/ 9237 h 348673"/>
              <a:gd name="connsiteX0" fmla="*/ 0 w 3283527"/>
              <a:gd name="connsiteY0" fmla="*/ 0 h 339436"/>
              <a:gd name="connsiteX1" fmla="*/ 1524000 w 3283527"/>
              <a:gd name="connsiteY1" fmla="*/ 80818 h 339436"/>
              <a:gd name="connsiteX2" fmla="*/ 2590800 w 3283527"/>
              <a:gd name="connsiteY2" fmla="*/ 157018 h 339436"/>
              <a:gd name="connsiteX3" fmla="*/ 2909454 w 3283527"/>
              <a:gd name="connsiteY3" fmla="*/ 173182 h 339436"/>
              <a:gd name="connsiteX4" fmla="*/ 3283527 w 3283527"/>
              <a:gd name="connsiteY4" fmla="*/ 339436 h 339436"/>
              <a:gd name="connsiteX5" fmla="*/ 2057401 w 3283527"/>
              <a:gd name="connsiteY5" fmla="*/ 228599 h 339436"/>
              <a:gd name="connsiteX6" fmla="*/ 1 w 3283527"/>
              <a:gd name="connsiteY6" fmla="*/ 228599 h 339436"/>
              <a:gd name="connsiteX7" fmla="*/ 0 w 3283527"/>
              <a:gd name="connsiteY7" fmla="*/ 0 h 339436"/>
              <a:gd name="connsiteX0" fmla="*/ 0 w 3283527"/>
              <a:gd name="connsiteY0" fmla="*/ 9235 h 267854"/>
              <a:gd name="connsiteX1" fmla="*/ 1524000 w 3283527"/>
              <a:gd name="connsiteY1" fmla="*/ 9236 h 267854"/>
              <a:gd name="connsiteX2" fmla="*/ 2590800 w 3283527"/>
              <a:gd name="connsiteY2" fmla="*/ 85436 h 267854"/>
              <a:gd name="connsiteX3" fmla="*/ 2909454 w 3283527"/>
              <a:gd name="connsiteY3" fmla="*/ 101600 h 267854"/>
              <a:gd name="connsiteX4" fmla="*/ 3283527 w 3283527"/>
              <a:gd name="connsiteY4" fmla="*/ 267854 h 267854"/>
              <a:gd name="connsiteX5" fmla="*/ 2057401 w 3283527"/>
              <a:gd name="connsiteY5" fmla="*/ 157017 h 267854"/>
              <a:gd name="connsiteX6" fmla="*/ 1 w 3283527"/>
              <a:gd name="connsiteY6" fmla="*/ 157017 h 267854"/>
              <a:gd name="connsiteX7" fmla="*/ 0 w 3283527"/>
              <a:gd name="connsiteY7" fmla="*/ 9235 h 267854"/>
              <a:gd name="connsiteX0" fmla="*/ 0 w 6400800"/>
              <a:gd name="connsiteY0" fmla="*/ 9235 h 771235"/>
              <a:gd name="connsiteX1" fmla="*/ 1524000 w 6400800"/>
              <a:gd name="connsiteY1" fmla="*/ 9236 h 771235"/>
              <a:gd name="connsiteX2" fmla="*/ 2590800 w 6400800"/>
              <a:gd name="connsiteY2" fmla="*/ 85436 h 771235"/>
              <a:gd name="connsiteX3" fmla="*/ 2909454 w 6400800"/>
              <a:gd name="connsiteY3" fmla="*/ 101600 h 771235"/>
              <a:gd name="connsiteX4" fmla="*/ 6400800 w 6400800"/>
              <a:gd name="connsiteY4" fmla="*/ 771235 h 771235"/>
              <a:gd name="connsiteX5" fmla="*/ 2057401 w 6400800"/>
              <a:gd name="connsiteY5" fmla="*/ 157017 h 771235"/>
              <a:gd name="connsiteX6" fmla="*/ 1 w 6400800"/>
              <a:gd name="connsiteY6" fmla="*/ 157017 h 771235"/>
              <a:gd name="connsiteX7" fmla="*/ 0 w 6400800"/>
              <a:gd name="connsiteY7" fmla="*/ 9235 h 771235"/>
              <a:gd name="connsiteX0" fmla="*/ 0 w 6400800"/>
              <a:gd name="connsiteY0" fmla="*/ 9235 h 771235"/>
              <a:gd name="connsiteX1" fmla="*/ 1524000 w 6400800"/>
              <a:gd name="connsiteY1" fmla="*/ 9236 h 771235"/>
              <a:gd name="connsiteX2" fmla="*/ 2590800 w 6400800"/>
              <a:gd name="connsiteY2" fmla="*/ 85436 h 771235"/>
              <a:gd name="connsiteX3" fmla="*/ 2909454 w 6400800"/>
              <a:gd name="connsiteY3" fmla="*/ 101600 h 771235"/>
              <a:gd name="connsiteX4" fmla="*/ 3581399 w 6400800"/>
              <a:gd name="connsiteY4" fmla="*/ 314035 h 771235"/>
              <a:gd name="connsiteX5" fmla="*/ 6400800 w 6400800"/>
              <a:gd name="connsiteY5" fmla="*/ 771235 h 771235"/>
              <a:gd name="connsiteX6" fmla="*/ 2057401 w 6400800"/>
              <a:gd name="connsiteY6" fmla="*/ 157017 h 771235"/>
              <a:gd name="connsiteX7" fmla="*/ 1 w 6400800"/>
              <a:gd name="connsiteY7" fmla="*/ 157017 h 771235"/>
              <a:gd name="connsiteX8" fmla="*/ 0 w 6400800"/>
              <a:gd name="connsiteY8" fmla="*/ 9235 h 771235"/>
              <a:gd name="connsiteX0" fmla="*/ 0 w 6400800"/>
              <a:gd name="connsiteY0" fmla="*/ 9235 h 771235"/>
              <a:gd name="connsiteX1" fmla="*/ 1524000 w 6400800"/>
              <a:gd name="connsiteY1" fmla="*/ 9236 h 771235"/>
              <a:gd name="connsiteX2" fmla="*/ 2590800 w 6400800"/>
              <a:gd name="connsiteY2" fmla="*/ 85436 h 771235"/>
              <a:gd name="connsiteX3" fmla="*/ 2909454 w 6400800"/>
              <a:gd name="connsiteY3" fmla="*/ 101600 h 771235"/>
              <a:gd name="connsiteX4" fmla="*/ 3581399 w 6400800"/>
              <a:gd name="connsiteY4" fmla="*/ 314035 h 771235"/>
              <a:gd name="connsiteX5" fmla="*/ 6400800 w 6400800"/>
              <a:gd name="connsiteY5" fmla="*/ 771235 h 771235"/>
              <a:gd name="connsiteX6" fmla="*/ 5791199 w 6400800"/>
              <a:gd name="connsiteY6" fmla="*/ 618835 h 771235"/>
              <a:gd name="connsiteX7" fmla="*/ 2057401 w 6400800"/>
              <a:gd name="connsiteY7" fmla="*/ 157017 h 771235"/>
              <a:gd name="connsiteX8" fmla="*/ 1 w 6400800"/>
              <a:gd name="connsiteY8" fmla="*/ 157017 h 771235"/>
              <a:gd name="connsiteX9" fmla="*/ 0 w 6400800"/>
              <a:gd name="connsiteY9" fmla="*/ 9235 h 771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0800" h="771235">
                <a:moveTo>
                  <a:pt x="0" y="9235"/>
                </a:moveTo>
                <a:lnTo>
                  <a:pt x="1524000" y="9236"/>
                </a:lnTo>
                <a:cubicBezTo>
                  <a:pt x="1960418" y="0"/>
                  <a:pt x="2385291" y="69272"/>
                  <a:pt x="2590800" y="85436"/>
                </a:cubicBezTo>
                <a:lnTo>
                  <a:pt x="2909454" y="101600"/>
                </a:lnTo>
                <a:lnTo>
                  <a:pt x="3581399" y="314035"/>
                </a:lnTo>
                <a:lnTo>
                  <a:pt x="6400800" y="771235"/>
                </a:lnTo>
                <a:lnTo>
                  <a:pt x="5791199" y="618835"/>
                </a:lnTo>
                <a:lnTo>
                  <a:pt x="2057401" y="157017"/>
                </a:lnTo>
                <a:lnTo>
                  <a:pt x="1" y="157017"/>
                </a:lnTo>
                <a:cubicBezTo>
                  <a:pt x="1" y="80817"/>
                  <a:pt x="0" y="85435"/>
                  <a:pt x="0" y="9235"/>
                </a:cubicBezTo>
                <a:close/>
              </a:path>
            </a:pathLst>
          </a:custGeom>
          <a:solidFill>
            <a:schemeClr val="accent1">
              <a:alpha val="39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9" name="Straight Arrow Connector 38"/>
          <p:cNvCxnSpPr/>
          <p:nvPr/>
        </p:nvCxnSpPr>
        <p:spPr>
          <a:xfrm>
            <a:off x="2133600" y="3200400"/>
            <a:ext cx="0" cy="304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953000" y="3733800"/>
            <a:ext cx="381000" cy="152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105401" y="3505200"/>
            <a:ext cx="886781" cy="369332"/>
          </a:xfrm>
          <a:prstGeom prst="rect">
            <a:avLst/>
          </a:prstGeom>
          <a:noFill/>
        </p:spPr>
        <p:txBody>
          <a:bodyPr wrap="none" rtlCol="0">
            <a:spAutoFit/>
          </a:bodyPr>
          <a:lstStyle/>
          <a:p>
            <a:r>
              <a:rPr lang="en-US" dirty="0"/>
              <a:t>SPRING</a:t>
            </a:r>
            <a:endParaRPr lang="en-GB" dirty="0"/>
          </a:p>
        </p:txBody>
      </p:sp>
      <p:sp>
        <p:nvSpPr>
          <p:cNvPr id="48" name="Freeform 47"/>
          <p:cNvSpPr/>
          <p:nvPr/>
        </p:nvSpPr>
        <p:spPr>
          <a:xfrm>
            <a:off x="5751286" y="3962401"/>
            <a:ext cx="2554515" cy="435429"/>
          </a:xfrm>
          <a:custGeom>
            <a:avLst/>
            <a:gdLst>
              <a:gd name="connsiteX0" fmla="*/ 0 w 2554515"/>
              <a:gd name="connsiteY0" fmla="*/ 0 h 435429"/>
              <a:gd name="connsiteX1" fmla="*/ 420915 w 2554515"/>
              <a:gd name="connsiteY1" fmla="*/ 0 h 435429"/>
              <a:gd name="connsiteX2" fmla="*/ 899886 w 2554515"/>
              <a:gd name="connsiteY2" fmla="*/ 87086 h 435429"/>
              <a:gd name="connsiteX3" fmla="*/ 1364343 w 2554515"/>
              <a:gd name="connsiteY3" fmla="*/ 145143 h 435429"/>
              <a:gd name="connsiteX4" fmla="*/ 1872343 w 2554515"/>
              <a:gd name="connsiteY4" fmla="*/ 203200 h 435429"/>
              <a:gd name="connsiteX5" fmla="*/ 2423886 w 2554515"/>
              <a:gd name="connsiteY5" fmla="*/ 377372 h 435429"/>
              <a:gd name="connsiteX6" fmla="*/ 2554515 w 2554515"/>
              <a:gd name="connsiteY6" fmla="*/ 435429 h 43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4515" h="435429">
                <a:moveTo>
                  <a:pt x="0" y="0"/>
                </a:moveTo>
                <a:lnTo>
                  <a:pt x="420915" y="0"/>
                </a:lnTo>
                <a:lnTo>
                  <a:pt x="899886" y="87086"/>
                </a:lnTo>
                <a:lnTo>
                  <a:pt x="1364343" y="145143"/>
                </a:lnTo>
                <a:lnTo>
                  <a:pt x="1872343" y="203200"/>
                </a:lnTo>
                <a:lnTo>
                  <a:pt x="2423886" y="377372"/>
                </a:lnTo>
                <a:lnTo>
                  <a:pt x="2554515" y="435429"/>
                </a:lnTo>
              </a:path>
            </a:pathLst>
          </a:custGeom>
          <a:ln w="57150">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9" name="TextBox 48"/>
          <p:cNvSpPr txBox="1"/>
          <p:nvPr/>
        </p:nvSpPr>
        <p:spPr>
          <a:xfrm>
            <a:off x="6553200" y="3733800"/>
            <a:ext cx="966034" cy="369332"/>
          </a:xfrm>
          <a:prstGeom prst="rect">
            <a:avLst/>
          </a:prstGeom>
          <a:noFill/>
        </p:spPr>
        <p:txBody>
          <a:bodyPr wrap="none" rtlCol="0">
            <a:spAutoFit/>
          </a:bodyPr>
          <a:lstStyle/>
          <a:p>
            <a:r>
              <a:rPr lang="en-US" dirty="0"/>
              <a:t>STREAM</a:t>
            </a:r>
            <a:endParaRPr lang="en-GB" dirty="0"/>
          </a:p>
        </p:txBody>
      </p:sp>
      <p:sp>
        <p:nvSpPr>
          <p:cNvPr id="50" name="TextBox 49"/>
          <p:cNvSpPr txBox="1"/>
          <p:nvPr/>
        </p:nvSpPr>
        <p:spPr>
          <a:xfrm>
            <a:off x="8001001" y="3429001"/>
            <a:ext cx="914400" cy="646331"/>
          </a:xfrm>
          <a:prstGeom prst="rect">
            <a:avLst/>
          </a:prstGeom>
          <a:noFill/>
        </p:spPr>
        <p:txBody>
          <a:bodyPr wrap="square" rtlCol="0">
            <a:spAutoFit/>
          </a:bodyPr>
          <a:lstStyle/>
          <a:p>
            <a:r>
              <a:rPr lang="en-US" dirty="0"/>
              <a:t>SINK HOLE</a:t>
            </a:r>
            <a:endParaRPr lang="en-GB" dirty="0"/>
          </a:p>
        </p:txBody>
      </p:sp>
      <p:sp>
        <p:nvSpPr>
          <p:cNvPr id="51" name="TextBox 50"/>
          <p:cNvSpPr txBox="1"/>
          <p:nvPr/>
        </p:nvSpPr>
        <p:spPr>
          <a:xfrm>
            <a:off x="2362200" y="3461658"/>
            <a:ext cx="955518" cy="369332"/>
          </a:xfrm>
          <a:prstGeom prst="rect">
            <a:avLst/>
          </a:prstGeom>
          <a:noFill/>
        </p:spPr>
        <p:txBody>
          <a:bodyPr wrap="none" rtlCol="0">
            <a:spAutoFit/>
          </a:bodyPr>
          <a:lstStyle/>
          <a:p>
            <a:r>
              <a:rPr lang="en-US" dirty="0"/>
              <a:t>perched</a:t>
            </a:r>
            <a:endParaRPr lang="en-GB" dirty="0"/>
          </a:p>
        </p:txBody>
      </p:sp>
      <p:sp>
        <p:nvSpPr>
          <p:cNvPr id="52" name="TextBox 51"/>
          <p:cNvSpPr txBox="1"/>
          <p:nvPr/>
        </p:nvSpPr>
        <p:spPr>
          <a:xfrm>
            <a:off x="2057400" y="1981200"/>
            <a:ext cx="955518" cy="369332"/>
          </a:xfrm>
          <a:prstGeom prst="rect">
            <a:avLst/>
          </a:prstGeom>
          <a:noFill/>
        </p:spPr>
        <p:txBody>
          <a:bodyPr wrap="none" rtlCol="0">
            <a:spAutoFit/>
          </a:bodyPr>
          <a:lstStyle/>
          <a:p>
            <a:r>
              <a:rPr lang="en-US" dirty="0"/>
              <a:t>perched</a:t>
            </a:r>
            <a:endParaRPr lang="en-GB" dirty="0"/>
          </a:p>
        </p:txBody>
      </p:sp>
      <p:sp>
        <p:nvSpPr>
          <p:cNvPr id="53" name="TextBox 52"/>
          <p:cNvSpPr txBox="1"/>
          <p:nvPr/>
        </p:nvSpPr>
        <p:spPr>
          <a:xfrm>
            <a:off x="2282376" y="3029856"/>
            <a:ext cx="955518" cy="369332"/>
          </a:xfrm>
          <a:prstGeom prst="rect">
            <a:avLst/>
          </a:prstGeom>
          <a:noFill/>
        </p:spPr>
        <p:txBody>
          <a:bodyPr wrap="none" rtlCol="0">
            <a:spAutoFit/>
          </a:bodyPr>
          <a:lstStyle/>
          <a:p>
            <a:r>
              <a:rPr lang="en-US" dirty="0"/>
              <a:t>perched</a:t>
            </a:r>
            <a:endParaRPr lang="en-GB" dirty="0"/>
          </a:p>
        </p:txBody>
      </p:sp>
      <p:sp>
        <p:nvSpPr>
          <p:cNvPr id="54" name="TextBox 53"/>
          <p:cNvSpPr txBox="1"/>
          <p:nvPr/>
        </p:nvSpPr>
        <p:spPr>
          <a:xfrm>
            <a:off x="5257801" y="4419600"/>
            <a:ext cx="1320939" cy="369332"/>
          </a:xfrm>
          <a:prstGeom prst="rect">
            <a:avLst/>
          </a:prstGeom>
          <a:solidFill>
            <a:schemeClr val="bg1"/>
          </a:solidFill>
        </p:spPr>
        <p:txBody>
          <a:bodyPr wrap="none" rtlCol="0">
            <a:spAutoFit/>
          </a:bodyPr>
          <a:lstStyle/>
          <a:p>
            <a:r>
              <a:rPr lang="en-US" dirty="0"/>
              <a:t>unsaturated</a:t>
            </a:r>
            <a:endParaRPr lang="en-GB" dirty="0"/>
          </a:p>
        </p:txBody>
      </p:sp>
      <p:sp>
        <p:nvSpPr>
          <p:cNvPr id="55" name="TextBox 54"/>
          <p:cNvSpPr txBox="1"/>
          <p:nvPr/>
        </p:nvSpPr>
        <p:spPr>
          <a:xfrm>
            <a:off x="2133601" y="2514600"/>
            <a:ext cx="1320939" cy="369332"/>
          </a:xfrm>
          <a:prstGeom prst="rect">
            <a:avLst/>
          </a:prstGeom>
          <a:noFill/>
        </p:spPr>
        <p:txBody>
          <a:bodyPr wrap="none" rtlCol="0">
            <a:spAutoFit/>
          </a:bodyPr>
          <a:lstStyle/>
          <a:p>
            <a:r>
              <a:rPr lang="en-US" dirty="0"/>
              <a:t>unsaturated</a:t>
            </a:r>
            <a:endParaRPr lang="en-GB" dirty="0"/>
          </a:p>
        </p:txBody>
      </p:sp>
      <p:sp>
        <p:nvSpPr>
          <p:cNvPr id="56" name="TextBox 55"/>
          <p:cNvSpPr txBox="1"/>
          <p:nvPr/>
        </p:nvSpPr>
        <p:spPr>
          <a:xfrm>
            <a:off x="2819401" y="3810000"/>
            <a:ext cx="1320939" cy="369332"/>
          </a:xfrm>
          <a:prstGeom prst="rect">
            <a:avLst/>
          </a:prstGeom>
          <a:noFill/>
        </p:spPr>
        <p:txBody>
          <a:bodyPr wrap="none" rtlCol="0">
            <a:spAutoFit/>
          </a:bodyPr>
          <a:lstStyle/>
          <a:p>
            <a:r>
              <a:rPr lang="en-US" dirty="0"/>
              <a:t>unsaturated</a:t>
            </a:r>
            <a:endParaRPr lang="en-GB" dirty="0"/>
          </a:p>
        </p:txBody>
      </p:sp>
      <p:sp>
        <p:nvSpPr>
          <p:cNvPr id="57" name="TextBox 56"/>
          <p:cNvSpPr txBox="1"/>
          <p:nvPr/>
        </p:nvSpPr>
        <p:spPr>
          <a:xfrm>
            <a:off x="8991600" y="4724400"/>
            <a:ext cx="1288110" cy="369332"/>
          </a:xfrm>
          <a:prstGeom prst="rect">
            <a:avLst/>
          </a:prstGeom>
          <a:noFill/>
        </p:spPr>
        <p:txBody>
          <a:bodyPr wrap="none" rtlCol="0">
            <a:spAutoFit/>
          </a:bodyPr>
          <a:lstStyle/>
          <a:p>
            <a:r>
              <a:rPr lang="en-US" dirty="0"/>
              <a:t>Water table</a:t>
            </a:r>
            <a:endParaRPr lang="en-GB" dirty="0"/>
          </a:p>
        </p:txBody>
      </p:sp>
      <p:grpSp>
        <p:nvGrpSpPr>
          <p:cNvPr id="61" name="Group 60"/>
          <p:cNvGrpSpPr/>
          <p:nvPr/>
        </p:nvGrpSpPr>
        <p:grpSpPr>
          <a:xfrm>
            <a:off x="1600200" y="1371601"/>
            <a:ext cx="228600" cy="4774525"/>
            <a:chOff x="76200" y="1447800"/>
            <a:chExt cx="228600" cy="4774525"/>
          </a:xfrm>
        </p:grpSpPr>
        <p:sp>
          <p:nvSpPr>
            <p:cNvPr id="58" name="TextBox 57"/>
            <p:cNvSpPr txBox="1"/>
            <p:nvPr/>
          </p:nvSpPr>
          <p:spPr>
            <a:xfrm>
              <a:off x="76200" y="4191000"/>
              <a:ext cx="228600" cy="2031325"/>
            </a:xfrm>
            <a:prstGeom prst="rect">
              <a:avLst/>
            </a:prstGeom>
            <a:noFill/>
            <a:ln>
              <a:solidFill>
                <a:schemeClr val="tx1"/>
              </a:solidFill>
            </a:ln>
          </p:spPr>
          <p:txBody>
            <a:bodyPr wrap="square" rtlCol="0">
              <a:spAutoFit/>
            </a:bodyPr>
            <a:lstStyle/>
            <a:p>
              <a:endParaRPr lang="en-US" dirty="0"/>
            </a:p>
            <a:p>
              <a:endParaRPr lang="en-US" dirty="0"/>
            </a:p>
            <a:p>
              <a:pPr algn="ctr"/>
              <a:r>
                <a:rPr lang="en-US" dirty="0"/>
                <a:t>Chalk    </a:t>
              </a:r>
              <a:endParaRPr lang="en-GB" dirty="0"/>
            </a:p>
          </p:txBody>
        </p:sp>
        <p:sp>
          <p:nvSpPr>
            <p:cNvPr id="59" name="TextBox 58"/>
            <p:cNvSpPr txBox="1"/>
            <p:nvPr/>
          </p:nvSpPr>
          <p:spPr>
            <a:xfrm flipH="1">
              <a:off x="76200" y="2375118"/>
              <a:ext cx="228600" cy="1815882"/>
            </a:xfrm>
            <a:prstGeom prst="rect">
              <a:avLst/>
            </a:prstGeom>
            <a:noFill/>
            <a:ln>
              <a:solidFill>
                <a:schemeClr val="tx1"/>
              </a:solidFill>
            </a:ln>
          </p:spPr>
          <p:txBody>
            <a:bodyPr wrap="square" rtlCol="0">
              <a:spAutoFit/>
            </a:bodyPr>
            <a:lstStyle/>
            <a:p>
              <a:pPr algn="ctr"/>
              <a:r>
                <a:rPr lang="en-US" sz="1600" dirty="0" err="1"/>
                <a:t>Lambeth</a:t>
              </a:r>
              <a:endParaRPr lang="en-GB" sz="1600" dirty="0"/>
            </a:p>
          </p:txBody>
        </p:sp>
        <p:sp>
          <p:nvSpPr>
            <p:cNvPr id="60" name="TextBox 59"/>
            <p:cNvSpPr txBox="1"/>
            <p:nvPr/>
          </p:nvSpPr>
          <p:spPr>
            <a:xfrm flipH="1">
              <a:off x="76200" y="1447800"/>
              <a:ext cx="228600" cy="954107"/>
            </a:xfrm>
            <a:prstGeom prst="rect">
              <a:avLst/>
            </a:prstGeom>
            <a:noFill/>
            <a:ln>
              <a:solidFill>
                <a:schemeClr val="tx1"/>
              </a:solidFill>
            </a:ln>
          </p:spPr>
          <p:txBody>
            <a:bodyPr wrap="square" rtlCol="0">
              <a:spAutoFit/>
            </a:bodyPr>
            <a:lstStyle/>
            <a:p>
              <a:pPr algn="ctr"/>
              <a:r>
                <a:rPr lang="en-US" sz="1400" dirty="0"/>
                <a:t>WHG</a:t>
              </a:r>
            </a:p>
            <a:p>
              <a:pPr algn="ctr"/>
              <a:endParaRPr lang="en-GB" sz="1400" dirty="0"/>
            </a:p>
          </p:txBody>
        </p:sp>
      </p:grpSp>
      <p:sp>
        <p:nvSpPr>
          <p:cNvPr id="63" name="Title 62"/>
          <p:cNvSpPr>
            <a:spLocks noGrp="1"/>
          </p:cNvSpPr>
          <p:nvPr>
            <p:ph type="title" idx="4294967295"/>
          </p:nvPr>
        </p:nvSpPr>
        <p:spPr>
          <a:xfrm>
            <a:off x="5715000" y="685800"/>
            <a:ext cx="4495800" cy="1143000"/>
          </a:xfrm>
        </p:spPr>
        <p:txBody>
          <a:bodyPr>
            <a:normAutofit fontScale="90000"/>
          </a:bodyPr>
          <a:lstStyle/>
          <a:p>
            <a:r>
              <a:rPr lang="en-GB" dirty="0"/>
              <a:t>Burnham Beeches hydrological summary</a:t>
            </a:r>
          </a:p>
        </p:txBody>
      </p:sp>
      <p:sp>
        <p:nvSpPr>
          <p:cNvPr id="64" name="TextBox 63"/>
          <p:cNvSpPr txBox="1"/>
          <p:nvPr/>
        </p:nvSpPr>
        <p:spPr>
          <a:xfrm>
            <a:off x="9525000" y="3505201"/>
            <a:ext cx="914400" cy="646331"/>
          </a:xfrm>
          <a:prstGeom prst="rect">
            <a:avLst/>
          </a:prstGeom>
          <a:noFill/>
        </p:spPr>
        <p:txBody>
          <a:bodyPr wrap="square" rtlCol="0">
            <a:spAutoFit/>
          </a:bodyPr>
          <a:lstStyle/>
          <a:p>
            <a:r>
              <a:rPr lang="en-US" dirty="0"/>
              <a:t>DRY VALLEY</a:t>
            </a:r>
            <a:endParaRPr lang="en-GB" dirty="0"/>
          </a:p>
        </p:txBody>
      </p:sp>
      <p:grpSp>
        <p:nvGrpSpPr>
          <p:cNvPr id="74" name="Group 73"/>
          <p:cNvGrpSpPr/>
          <p:nvPr/>
        </p:nvGrpSpPr>
        <p:grpSpPr>
          <a:xfrm>
            <a:off x="1981200" y="0"/>
            <a:ext cx="1752600" cy="1371600"/>
            <a:chOff x="457200" y="0"/>
            <a:chExt cx="1752600" cy="1371600"/>
          </a:xfrm>
        </p:grpSpPr>
        <p:sp>
          <p:nvSpPr>
            <p:cNvPr id="65" name="Cloud Callout 64"/>
            <p:cNvSpPr/>
            <p:nvPr/>
          </p:nvSpPr>
          <p:spPr>
            <a:xfrm flipV="1">
              <a:off x="457200" y="0"/>
              <a:ext cx="1752600" cy="990600"/>
            </a:xfrm>
            <a:prstGeom prst="cloudCallou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p:cNvCxnSpPr/>
            <p:nvPr/>
          </p:nvCxnSpPr>
          <p:spPr>
            <a:xfrm flipH="1">
              <a:off x="838200" y="914400"/>
              <a:ext cx="152400" cy="304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1066800" y="990600"/>
              <a:ext cx="152400" cy="304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1219200" y="990600"/>
              <a:ext cx="152400" cy="304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685800" y="914400"/>
              <a:ext cx="152400" cy="304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1295400" y="1066800"/>
              <a:ext cx="152400" cy="304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1524000" y="990600"/>
              <a:ext cx="152400" cy="304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533400" y="914400"/>
              <a:ext cx="152400" cy="304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cstate="print"/>
          <a:srcRect/>
          <a:stretch>
            <a:fillRect/>
          </a:stretch>
        </p:blipFill>
        <p:spPr bwMode="auto">
          <a:xfrm>
            <a:off x="1901825" y="774700"/>
            <a:ext cx="7943850" cy="5638800"/>
          </a:xfrm>
          <a:prstGeom prst="rect">
            <a:avLst/>
          </a:prstGeom>
          <a:noFill/>
          <a:ln w="9525">
            <a:noFill/>
            <a:miter lim="800000"/>
            <a:headEnd/>
            <a:tailEnd/>
          </a:ln>
        </p:spPr>
      </p:pic>
      <p:sp>
        <p:nvSpPr>
          <p:cNvPr id="3" name="Freeform 2"/>
          <p:cNvSpPr/>
          <p:nvPr/>
        </p:nvSpPr>
        <p:spPr>
          <a:xfrm>
            <a:off x="4078942" y="2935942"/>
            <a:ext cx="2209800" cy="1981200"/>
          </a:xfrm>
          <a:custGeom>
            <a:avLst/>
            <a:gdLst>
              <a:gd name="connsiteX0" fmla="*/ 59635 w 3597965"/>
              <a:gd name="connsiteY0" fmla="*/ 1967947 h 3379304"/>
              <a:gd name="connsiteX1" fmla="*/ 337930 w 3597965"/>
              <a:gd name="connsiteY1" fmla="*/ 2246243 h 3379304"/>
              <a:gd name="connsiteX2" fmla="*/ 616226 w 3597965"/>
              <a:gd name="connsiteY2" fmla="*/ 2683565 h 3379304"/>
              <a:gd name="connsiteX3" fmla="*/ 815009 w 3597965"/>
              <a:gd name="connsiteY3" fmla="*/ 3041373 h 3379304"/>
              <a:gd name="connsiteX4" fmla="*/ 1093304 w 3597965"/>
              <a:gd name="connsiteY4" fmla="*/ 3041373 h 3379304"/>
              <a:gd name="connsiteX5" fmla="*/ 1530626 w 3597965"/>
              <a:gd name="connsiteY5" fmla="*/ 3240156 h 3379304"/>
              <a:gd name="connsiteX6" fmla="*/ 1828800 w 3597965"/>
              <a:gd name="connsiteY6" fmla="*/ 3279913 h 3379304"/>
              <a:gd name="connsiteX7" fmla="*/ 2007704 w 3597965"/>
              <a:gd name="connsiteY7" fmla="*/ 3260034 h 3379304"/>
              <a:gd name="connsiteX8" fmla="*/ 2305878 w 3597965"/>
              <a:gd name="connsiteY8" fmla="*/ 3379304 h 3379304"/>
              <a:gd name="connsiteX9" fmla="*/ 3120887 w 3597965"/>
              <a:gd name="connsiteY9" fmla="*/ 2981739 h 3379304"/>
              <a:gd name="connsiteX10" fmla="*/ 3597965 w 3597965"/>
              <a:gd name="connsiteY10" fmla="*/ 2365513 h 3379304"/>
              <a:gd name="connsiteX11" fmla="*/ 3578087 w 3597965"/>
              <a:gd name="connsiteY11" fmla="*/ 1590260 h 3379304"/>
              <a:gd name="connsiteX12" fmla="*/ 3419061 w 3597965"/>
              <a:gd name="connsiteY12" fmla="*/ 993913 h 3379304"/>
              <a:gd name="connsiteX13" fmla="*/ 3498574 w 3597965"/>
              <a:gd name="connsiteY13" fmla="*/ 278295 h 3379304"/>
              <a:gd name="connsiteX14" fmla="*/ 3419061 w 3597965"/>
              <a:gd name="connsiteY14" fmla="*/ 59634 h 3379304"/>
              <a:gd name="connsiteX15" fmla="*/ 3021496 w 3597965"/>
              <a:gd name="connsiteY15" fmla="*/ 198782 h 3379304"/>
              <a:gd name="connsiteX16" fmla="*/ 2604052 w 3597965"/>
              <a:gd name="connsiteY16" fmla="*/ 516834 h 3379304"/>
              <a:gd name="connsiteX17" fmla="*/ 2246244 w 3597965"/>
              <a:gd name="connsiteY17" fmla="*/ 397565 h 3379304"/>
              <a:gd name="connsiteX18" fmla="*/ 1769165 w 3597965"/>
              <a:gd name="connsiteY18" fmla="*/ 119269 h 3379304"/>
              <a:gd name="connsiteX19" fmla="*/ 1093304 w 3597965"/>
              <a:gd name="connsiteY19" fmla="*/ 0 h 3379304"/>
              <a:gd name="connsiteX20" fmla="*/ 496957 w 3597965"/>
              <a:gd name="connsiteY20" fmla="*/ 139147 h 3379304"/>
              <a:gd name="connsiteX21" fmla="*/ 596348 w 3597965"/>
              <a:gd name="connsiteY21" fmla="*/ 437321 h 3379304"/>
              <a:gd name="connsiteX22" fmla="*/ 596348 w 3597965"/>
              <a:gd name="connsiteY22" fmla="*/ 914400 h 3379304"/>
              <a:gd name="connsiteX23" fmla="*/ 337930 w 3597965"/>
              <a:gd name="connsiteY23" fmla="*/ 1311965 h 3379304"/>
              <a:gd name="connsiteX24" fmla="*/ 0 w 3597965"/>
              <a:gd name="connsiteY24" fmla="*/ 1868556 h 3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7965" h="3379304">
                <a:moveTo>
                  <a:pt x="59635" y="1967947"/>
                </a:moveTo>
                <a:lnTo>
                  <a:pt x="337930" y="2246243"/>
                </a:lnTo>
                <a:lnTo>
                  <a:pt x="616226" y="2683565"/>
                </a:lnTo>
                <a:lnTo>
                  <a:pt x="815009" y="3041373"/>
                </a:lnTo>
                <a:lnTo>
                  <a:pt x="1093304" y="3041373"/>
                </a:lnTo>
                <a:lnTo>
                  <a:pt x="1530626" y="3240156"/>
                </a:lnTo>
                <a:lnTo>
                  <a:pt x="1828800" y="3279913"/>
                </a:lnTo>
                <a:lnTo>
                  <a:pt x="2007704" y="3260034"/>
                </a:lnTo>
                <a:lnTo>
                  <a:pt x="2305878" y="3379304"/>
                </a:lnTo>
                <a:lnTo>
                  <a:pt x="3120887" y="2981739"/>
                </a:lnTo>
                <a:lnTo>
                  <a:pt x="3597965" y="2365513"/>
                </a:lnTo>
                <a:lnTo>
                  <a:pt x="3578087" y="1590260"/>
                </a:lnTo>
                <a:lnTo>
                  <a:pt x="3419061" y="993913"/>
                </a:lnTo>
                <a:lnTo>
                  <a:pt x="3498574" y="278295"/>
                </a:lnTo>
                <a:lnTo>
                  <a:pt x="3419061" y="59634"/>
                </a:lnTo>
                <a:lnTo>
                  <a:pt x="3021496" y="198782"/>
                </a:lnTo>
                <a:lnTo>
                  <a:pt x="2604052" y="516834"/>
                </a:lnTo>
                <a:lnTo>
                  <a:pt x="2246244" y="397565"/>
                </a:lnTo>
                <a:lnTo>
                  <a:pt x="1769165" y="119269"/>
                </a:lnTo>
                <a:lnTo>
                  <a:pt x="1093304" y="0"/>
                </a:lnTo>
                <a:lnTo>
                  <a:pt x="496957" y="139147"/>
                </a:lnTo>
                <a:lnTo>
                  <a:pt x="596348" y="437321"/>
                </a:lnTo>
                <a:lnTo>
                  <a:pt x="596348" y="914400"/>
                </a:lnTo>
                <a:lnTo>
                  <a:pt x="337930" y="1311965"/>
                </a:lnTo>
                <a:lnTo>
                  <a:pt x="0" y="1868556"/>
                </a:ln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GB"/>
          </a:p>
        </p:txBody>
      </p:sp>
      <p:sp>
        <p:nvSpPr>
          <p:cNvPr id="4" name="TextBox 3"/>
          <p:cNvSpPr txBox="1"/>
          <p:nvPr/>
        </p:nvSpPr>
        <p:spPr>
          <a:xfrm>
            <a:off x="1905001" y="533400"/>
            <a:ext cx="184731" cy="369332"/>
          </a:xfrm>
          <a:prstGeom prst="rect">
            <a:avLst/>
          </a:prstGeom>
          <a:noFill/>
        </p:spPr>
        <p:txBody>
          <a:bodyPr wrap="none" rtlCol="0">
            <a:spAutoFit/>
          </a:bodyPr>
          <a:lstStyle/>
          <a:p>
            <a:endParaRPr lang="en-GB" dirty="0"/>
          </a:p>
        </p:txBody>
      </p:sp>
      <p:sp>
        <p:nvSpPr>
          <p:cNvPr id="5" name="Title 4"/>
          <p:cNvSpPr>
            <a:spLocks noGrp="1"/>
          </p:cNvSpPr>
          <p:nvPr>
            <p:ph type="title"/>
          </p:nvPr>
        </p:nvSpPr>
        <p:spPr>
          <a:xfrm>
            <a:off x="1524000" y="0"/>
            <a:ext cx="9144000" cy="639762"/>
          </a:xfrm>
        </p:spPr>
        <p:txBody>
          <a:bodyPr>
            <a:noAutofit/>
          </a:bodyPr>
          <a:lstStyle/>
          <a:p>
            <a:pPr algn="l"/>
            <a:r>
              <a:rPr lang="en-GB" sz="4000" dirty="0"/>
              <a:t>Streams in and around Burnham Beeches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9F19C2-BF60-5800-FB7C-96E4F05D3192}"/>
              </a:ext>
            </a:extLst>
          </p:cNvPr>
          <p:cNvSpPr>
            <a:spLocks noGrp="1"/>
          </p:cNvSpPr>
          <p:nvPr>
            <p:ph type="title"/>
          </p:nvPr>
        </p:nvSpPr>
        <p:spPr>
          <a:xfrm>
            <a:off x="7531610" y="365125"/>
            <a:ext cx="3822189" cy="1899912"/>
          </a:xfrm>
        </p:spPr>
        <p:txBody>
          <a:bodyPr>
            <a:normAutofit/>
          </a:bodyPr>
          <a:lstStyle/>
          <a:p>
            <a:r>
              <a:rPr lang="en-GB" sz="4000" dirty="0"/>
              <a:t>Geological Map of Meteor Crater Arizona</a:t>
            </a:r>
          </a:p>
        </p:txBody>
      </p:sp>
      <p:pic>
        <p:nvPicPr>
          <p:cNvPr id="9" name="Picture 8">
            <a:extLst>
              <a:ext uri="{FF2B5EF4-FFF2-40B4-BE49-F238E27FC236}">
                <a16:creationId xmlns:a16="http://schemas.microsoft.com/office/drawing/2014/main" id="{AD1BDFC1-8CA3-372B-0F4A-90CAE9D8A8EB}"/>
              </a:ext>
            </a:extLst>
          </p:cNvPr>
          <p:cNvPicPr>
            <a:picLocks noChangeAspect="1"/>
          </p:cNvPicPr>
          <p:nvPr/>
        </p:nvPicPr>
        <p:blipFill rotWithShape="1">
          <a:blip r:embed="rId3"/>
          <a:srcRect b="634"/>
          <a:stretch/>
        </p:blipFill>
        <p:spPr>
          <a:xfrm>
            <a:off x="1" y="10"/>
            <a:ext cx="6936390" cy="6857990"/>
          </a:xfrm>
          <a:prstGeom prst="rect">
            <a:avLst/>
          </a:prstGeom>
        </p:spPr>
      </p:pic>
      <p:sp>
        <p:nvSpPr>
          <p:cNvPr id="4" name="Content Placeholder 3">
            <a:extLst>
              <a:ext uri="{FF2B5EF4-FFF2-40B4-BE49-F238E27FC236}">
                <a16:creationId xmlns:a16="http://schemas.microsoft.com/office/drawing/2014/main" id="{46EE4F73-F428-1E79-E18F-C7A910349898}"/>
              </a:ext>
            </a:extLst>
          </p:cNvPr>
          <p:cNvSpPr>
            <a:spLocks noGrp="1"/>
          </p:cNvSpPr>
          <p:nvPr>
            <p:ph idx="1"/>
          </p:nvPr>
        </p:nvSpPr>
        <p:spPr>
          <a:xfrm>
            <a:off x="7531610" y="2434201"/>
            <a:ext cx="3822189" cy="3742762"/>
          </a:xfrm>
        </p:spPr>
        <p:txBody>
          <a:bodyPr>
            <a:normAutofit/>
          </a:bodyPr>
          <a:lstStyle/>
          <a:p>
            <a:r>
              <a:rPr lang="en-GB" sz="2000" dirty="0"/>
              <a:t>Created by Gene Shoemaker, 1960</a:t>
            </a:r>
          </a:p>
        </p:txBody>
      </p:sp>
    </p:spTree>
    <p:extLst>
      <p:ext uri="{BB962C8B-B14F-4D97-AF65-F5344CB8AC3E}">
        <p14:creationId xmlns:p14="http://schemas.microsoft.com/office/powerpoint/2010/main" val="2059587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6" descr="Burnham_Beeches_Nile_valley_Seeps">
            <a:extLst>
              <a:ext uri="{FF2B5EF4-FFF2-40B4-BE49-F238E27FC236}">
                <a16:creationId xmlns:a16="http://schemas.microsoft.com/office/drawing/2014/main" id="{97AD6D5B-E9F3-D0E2-CD31-B91098BD0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9144000"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a:extLst>
              <a:ext uri="{FF2B5EF4-FFF2-40B4-BE49-F238E27FC236}">
                <a16:creationId xmlns:a16="http://schemas.microsoft.com/office/drawing/2014/main" id="{E051B67C-D45A-097E-E8CE-862216F43D13}"/>
              </a:ext>
            </a:extLst>
          </p:cNvPr>
          <p:cNvSpPr>
            <a:spLocks noGrp="1"/>
          </p:cNvSpPr>
          <p:nvPr>
            <p:ph type="title"/>
          </p:nvPr>
        </p:nvSpPr>
        <p:spPr>
          <a:xfrm>
            <a:off x="1524000" y="5638800"/>
            <a:ext cx="9144000" cy="1143000"/>
          </a:xfrm>
        </p:spPr>
        <p:txBody>
          <a:bodyPr rtlCol="0">
            <a:normAutofit fontScale="90000"/>
          </a:bodyPr>
          <a:lstStyle/>
          <a:p>
            <a:pPr>
              <a:defRPr/>
            </a:pPr>
            <a:r>
              <a:rPr lang="en-GB" dirty="0"/>
              <a:t>Springs develop at interface between gravels and clays, notice also break in slope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72790CCF-CBF5-3253-DB92-99366219E006}"/>
              </a:ext>
            </a:extLst>
          </p:cNvPr>
          <p:cNvSpPr>
            <a:spLocks noGrp="1"/>
          </p:cNvSpPr>
          <p:nvPr>
            <p:ph type="title"/>
          </p:nvPr>
        </p:nvSpPr>
        <p:spPr>
          <a:xfrm>
            <a:off x="1524000" y="6248400"/>
            <a:ext cx="9144000" cy="609600"/>
          </a:xfrm>
        </p:spPr>
        <p:txBody>
          <a:bodyPr/>
          <a:lstStyle/>
          <a:p>
            <a:pPr algn="l" eaLnBrk="1" hangingPunct="1"/>
            <a:r>
              <a:rPr lang="en-US" altLang="en-US" sz="3600" dirty="0"/>
              <a:t>Clays and silts – springs, mires, streams.</a:t>
            </a:r>
            <a:endParaRPr lang="en-GB" altLang="en-US" sz="3600" dirty="0"/>
          </a:p>
        </p:txBody>
      </p:sp>
      <p:pic>
        <p:nvPicPr>
          <p:cNvPr id="7171" name="Picture 2" descr="G:\Photographs\2007_April_15_CANON\Burnham_Beeches_Nile_Stream.JPG">
            <a:extLst>
              <a:ext uri="{FF2B5EF4-FFF2-40B4-BE49-F238E27FC236}">
                <a16:creationId xmlns:a16="http://schemas.microsoft.com/office/drawing/2014/main" id="{68EECCCE-9404-D52B-1EA2-A7A5470516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1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G:\Photographs\2010_May_12_digitalcamera\Swilly_pond_May2010.jpg">
            <a:extLst>
              <a:ext uri="{FF2B5EF4-FFF2-40B4-BE49-F238E27FC236}">
                <a16:creationId xmlns:a16="http://schemas.microsoft.com/office/drawing/2014/main" id="{064CE717-D2BA-951D-EAC7-A207418F9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6" y="500063"/>
            <a:ext cx="8888413" cy="552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62E26AB9-4940-9CF5-F6BD-900112B87D51}"/>
              </a:ext>
            </a:extLst>
          </p:cNvPr>
          <p:cNvSpPr/>
          <p:nvPr/>
        </p:nvSpPr>
        <p:spPr>
          <a:xfrm>
            <a:off x="9642475" y="5297488"/>
            <a:ext cx="884238" cy="12541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TextBox 8">
            <a:extLst>
              <a:ext uri="{FF2B5EF4-FFF2-40B4-BE49-F238E27FC236}">
                <a16:creationId xmlns:a16="http://schemas.microsoft.com/office/drawing/2014/main" id="{BD43A806-8BEA-8114-0FA1-BF26E2330176}"/>
              </a:ext>
            </a:extLst>
          </p:cNvPr>
          <p:cNvSpPr txBox="1"/>
          <p:nvPr/>
        </p:nvSpPr>
        <p:spPr>
          <a:xfrm>
            <a:off x="5008181" y="5376060"/>
            <a:ext cx="5533699" cy="646331"/>
          </a:xfrm>
          <a:prstGeom prst="rect">
            <a:avLst/>
          </a:prstGeom>
          <a:solidFill>
            <a:schemeClr val="bg1"/>
          </a:solidFill>
        </p:spPr>
        <p:txBody>
          <a:bodyPr>
            <a:spAutoFit/>
          </a:bodyPr>
          <a:lstStyle/>
          <a:p>
            <a:pPr>
              <a:defRPr/>
            </a:pPr>
            <a:r>
              <a:rPr lang="en-US" sz="3600" dirty="0">
                <a:ln>
                  <a:solidFill>
                    <a:schemeClr val="tx1"/>
                  </a:solidFill>
                </a:ln>
                <a:solidFill>
                  <a:schemeClr val="bg1"/>
                </a:solidFill>
              </a:rPr>
              <a:t>Swilly Pond -May 9</a:t>
            </a:r>
            <a:r>
              <a:rPr lang="en-US" sz="3600" baseline="30000" dirty="0">
                <a:ln>
                  <a:solidFill>
                    <a:schemeClr val="tx1"/>
                  </a:solidFill>
                </a:ln>
                <a:solidFill>
                  <a:schemeClr val="bg1"/>
                </a:solidFill>
              </a:rPr>
              <a:t>th</a:t>
            </a:r>
            <a:r>
              <a:rPr lang="en-US" sz="3600" dirty="0">
                <a:ln>
                  <a:solidFill>
                    <a:schemeClr val="tx1"/>
                  </a:solidFill>
                </a:ln>
                <a:solidFill>
                  <a:schemeClr val="bg1"/>
                </a:solidFill>
              </a:rPr>
              <a:t> 2010</a:t>
            </a:r>
            <a:endParaRPr lang="en-GB" sz="3600" dirty="0">
              <a:ln>
                <a:solidFill>
                  <a:schemeClr val="tx1"/>
                </a:solidFill>
              </a:ln>
              <a:solidFill>
                <a:schemeClr val="bg1"/>
              </a:solidFill>
            </a:endParaRPr>
          </a:p>
        </p:txBody>
      </p:sp>
      <p:sp>
        <p:nvSpPr>
          <p:cNvPr id="5" name="Title 4">
            <a:extLst>
              <a:ext uri="{FF2B5EF4-FFF2-40B4-BE49-F238E27FC236}">
                <a16:creationId xmlns:a16="http://schemas.microsoft.com/office/drawing/2014/main" id="{12BCEF89-E6B5-1775-8FB8-DCBED1F88457}"/>
              </a:ext>
            </a:extLst>
          </p:cNvPr>
          <p:cNvSpPr>
            <a:spLocks noGrp="1"/>
          </p:cNvSpPr>
          <p:nvPr>
            <p:ph type="title" idx="4294967295"/>
          </p:nvPr>
        </p:nvSpPr>
        <p:spPr>
          <a:xfrm>
            <a:off x="1524000" y="6142038"/>
            <a:ext cx="8229600" cy="639762"/>
          </a:xfrm>
        </p:spPr>
        <p:txBody>
          <a:bodyPr rtlCol="0">
            <a:normAutofit fontScale="90000"/>
          </a:bodyPr>
          <a:lstStyle/>
          <a:p>
            <a:pPr>
              <a:defRPr/>
            </a:pPr>
            <a:r>
              <a:rPr lang="en-GB" dirty="0"/>
              <a:t>Swilly Pond May 9</a:t>
            </a:r>
            <a:r>
              <a:rPr lang="en-GB" baseline="30000" dirty="0"/>
              <a:t>th</a:t>
            </a:r>
            <a:r>
              <a:rPr lang="en-GB" dirty="0"/>
              <a:t> 2010</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G:\MyDocuments\Graham\Science\Geology\BEHG_folder\BEHG_sites\Burnham_Beeches\photos\Swilly_pond_Jan_2010.jpg"/>
          <p:cNvPicPr>
            <a:picLocks noChangeAspect="1" noChangeArrowheads="1"/>
          </p:cNvPicPr>
          <p:nvPr/>
        </p:nvPicPr>
        <p:blipFill>
          <a:blip r:embed="rId3" cstate="print"/>
          <a:srcRect l="2686" r="2180"/>
          <a:stretch>
            <a:fillRect/>
          </a:stretch>
        </p:blipFill>
        <p:spPr bwMode="auto">
          <a:xfrm>
            <a:off x="1603376" y="406401"/>
            <a:ext cx="8939213" cy="5603875"/>
          </a:xfrm>
          <a:prstGeom prst="rect">
            <a:avLst/>
          </a:prstGeom>
          <a:noFill/>
          <a:ln w="9525">
            <a:noFill/>
            <a:miter lim="800000"/>
            <a:headEnd/>
            <a:tailEnd/>
          </a:ln>
        </p:spPr>
      </p:pic>
      <p:sp>
        <p:nvSpPr>
          <p:cNvPr id="7" name="TextBox 6"/>
          <p:cNvSpPr txBox="1"/>
          <p:nvPr/>
        </p:nvSpPr>
        <p:spPr>
          <a:xfrm>
            <a:off x="5008181" y="5376060"/>
            <a:ext cx="5533699" cy="646331"/>
          </a:xfrm>
          <a:prstGeom prst="rect">
            <a:avLst/>
          </a:prstGeom>
          <a:solidFill>
            <a:schemeClr val="bg1"/>
          </a:solidFill>
        </p:spPr>
        <p:txBody>
          <a:bodyPr>
            <a:spAutoFit/>
          </a:bodyPr>
          <a:lstStyle/>
          <a:p>
            <a:pPr>
              <a:defRPr/>
            </a:pPr>
            <a:r>
              <a:rPr lang="en-US" sz="3600" dirty="0">
                <a:ln>
                  <a:solidFill>
                    <a:schemeClr val="tx1"/>
                  </a:solidFill>
                </a:ln>
                <a:solidFill>
                  <a:schemeClr val="bg1"/>
                </a:solidFill>
              </a:rPr>
              <a:t>Swilly Pond -Jan 3</a:t>
            </a:r>
            <a:r>
              <a:rPr lang="en-US" sz="3600" baseline="30000" dirty="0">
                <a:ln>
                  <a:solidFill>
                    <a:schemeClr val="tx1"/>
                  </a:solidFill>
                </a:ln>
                <a:solidFill>
                  <a:schemeClr val="bg1"/>
                </a:solidFill>
              </a:rPr>
              <a:t>rd</a:t>
            </a:r>
            <a:r>
              <a:rPr lang="en-US" sz="3600" dirty="0">
                <a:ln>
                  <a:solidFill>
                    <a:schemeClr val="tx1"/>
                  </a:solidFill>
                </a:ln>
                <a:solidFill>
                  <a:schemeClr val="bg1"/>
                </a:solidFill>
              </a:rPr>
              <a:t> 2010</a:t>
            </a:r>
            <a:endParaRPr lang="en-GB" sz="3600" dirty="0">
              <a:ln>
                <a:solidFill>
                  <a:schemeClr val="tx1"/>
                </a:solidFill>
              </a:ln>
              <a:solidFill>
                <a:schemeClr val="bg1"/>
              </a:solidFill>
            </a:endParaRPr>
          </a:p>
        </p:txBody>
      </p:sp>
      <p:sp>
        <p:nvSpPr>
          <p:cNvPr id="4" name="Title 3"/>
          <p:cNvSpPr>
            <a:spLocks noGrp="1"/>
          </p:cNvSpPr>
          <p:nvPr>
            <p:ph type="title" idx="4294967295"/>
          </p:nvPr>
        </p:nvSpPr>
        <p:spPr>
          <a:xfrm>
            <a:off x="1524000" y="6096000"/>
            <a:ext cx="8229600" cy="762000"/>
          </a:xfrm>
        </p:spPr>
        <p:txBody>
          <a:bodyPr/>
          <a:lstStyle/>
          <a:p>
            <a:pPr algn="l"/>
            <a:r>
              <a:rPr lang="en-GB" dirty="0"/>
              <a:t>Swilly pond Jan 3</a:t>
            </a:r>
            <a:r>
              <a:rPr lang="en-GB" baseline="30000" dirty="0"/>
              <a:t>rd</a:t>
            </a:r>
            <a:r>
              <a:rPr lang="en-GB" dirty="0"/>
              <a:t> 2010</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g:\photographs\2010_October_24_digitalcamera\Burnham_Beeches_CIMG5553.JPG"/>
          <p:cNvPicPr>
            <a:picLocks noChangeAspect="1" noChangeArrowheads="1"/>
          </p:cNvPicPr>
          <p:nvPr/>
        </p:nvPicPr>
        <p:blipFill>
          <a:blip r:embed="rId2" cstate="print"/>
          <a:srcRect l="22727" t="14871" r="2917" b="18209"/>
          <a:stretch>
            <a:fillRect/>
          </a:stretch>
        </p:blipFill>
        <p:spPr bwMode="auto">
          <a:xfrm>
            <a:off x="1524000" y="0"/>
            <a:ext cx="9144000" cy="6172200"/>
          </a:xfrm>
          <a:prstGeom prst="rect">
            <a:avLst/>
          </a:prstGeom>
          <a:noFill/>
        </p:spPr>
      </p:pic>
      <p:sp>
        <p:nvSpPr>
          <p:cNvPr id="7" name="Title 6"/>
          <p:cNvSpPr>
            <a:spLocks noGrp="1"/>
          </p:cNvSpPr>
          <p:nvPr>
            <p:ph type="title" idx="4294967295"/>
          </p:nvPr>
        </p:nvSpPr>
        <p:spPr>
          <a:xfrm>
            <a:off x="1524000" y="5410200"/>
            <a:ext cx="2667000" cy="715962"/>
          </a:xfrm>
        </p:spPr>
        <p:txBody>
          <a:bodyPr>
            <a:normAutofit fontScale="90000"/>
          </a:bodyPr>
          <a:lstStyle/>
          <a:p>
            <a:pPr algn="l"/>
            <a:r>
              <a:rPr lang="en-US" dirty="0">
                <a:solidFill>
                  <a:schemeClr val="bg1">
                    <a:lumMod val="95000"/>
                  </a:schemeClr>
                </a:solidFill>
              </a:rPr>
              <a:t>Thank you !</a:t>
            </a:r>
            <a:endParaRPr lang="en-GB" dirty="0">
              <a:solidFill>
                <a:schemeClr val="bg1">
                  <a:lumMod val="95000"/>
                </a:schemeClr>
              </a:solidFill>
            </a:endParaRPr>
          </a:p>
        </p:txBody>
      </p:sp>
      <p:sp>
        <p:nvSpPr>
          <p:cNvPr id="8" name="TextBox 7"/>
          <p:cNvSpPr txBox="1"/>
          <p:nvPr/>
        </p:nvSpPr>
        <p:spPr>
          <a:xfrm>
            <a:off x="1524000" y="6172202"/>
            <a:ext cx="8077200" cy="584775"/>
          </a:xfrm>
          <a:prstGeom prst="rect">
            <a:avLst/>
          </a:prstGeom>
          <a:noFill/>
        </p:spPr>
        <p:txBody>
          <a:bodyPr wrap="square" rtlCol="0">
            <a:spAutoFit/>
          </a:bodyPr>
          <a:lstStyle/>
          <a:p>
            <a:r>
              <a:rPr lang="en-US" sz="3200" dirty="0"/>
              <a:t>I hope this talk has inspired you to visit </a:t>
            </a:r>
            <a:endParaRPr lang="en-GB" sz="32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C468C-E2A1-1655-16FA-6FE4C8B3C35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8CE32CE-5FEE-758A-EC29-C80BCC51A85C}"/>
              </a:ext>
            </a:extLst>
          </p:cNvPr>
          <p:cNvSpPr>
            <a:spLocks noGrp="1"/>
          </p:cNvSpPr>
          <p:nvPr>
            <p:ph idx="1"/>
          </p:nvPr>
        </p:nvSpPr>
        <p:spPr/>
        <p:txBody>
          <a:bodyPr>
            <a:normAutofit/>
          </a:bodyPr>
          <a:lstStyle/>
          <a:p>
            <a:pPr marL="0" indent="0" algn="ctr">
              <a:buNone/>
            </a:pPr>
            <a:r>
              <a:rPr lang="en-GB" sz="4800" dirty="0"/>
              <a:t>THE END OF PART 3…..</a:t>
            </a:r>
          </a:p>
        </p:txBody>
      </p:sp>
    </p:spTree>
    <p:extLst>
      <p:ext uri="{BB962C8B-B14F-4D97-AF65-F5344CB8AC3E}">
        <p14:creationId xmlns:p14="http://schemas.microsoft.com/office/powerpoint/2010/main" val="1555458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1B57F3-9A09-453F-9565-D49837955EDA}"/>
              </a:ext>
            </a:extLst>
          </p:cNvPr>
          <p:cNvSpPr txBox="1"/>
          <p:nvPr/>
        </p:nvSpPr>
        <p:spPr>
          <a:xfrm>
            <a:off x="1654976" y="65961"/>
            <a:ext cx="2906949" cy="461665"/>
          </a:xfrm>
          <a:prstGeom prst="rect">
            <a:avLst/>
          </a:prstGeom>
          <a:solidFill>
            <a:schemeClr val="bg1">
              <a:lumMod val="85000"/>
            </a:schemeClr>
          </a:solidFill>
        </p:spPr>
        <p:txBody>
          <a:bodyPr wrap="square" rtlCol="0">
            <a:spAutoFit/>
          </a:bodyPr>
          <a:lstStyle/>
          <a:p>
            <a:r>
              <a:rPr lang="en-GB" sz="2400" b="1" dirty="0">
                <a:solidFill>
                  <a:srgbClr val="002060"/>
                </a:solidFill>
              </a:rPr>
              <a:t>A Bit of Brazil In Bath</a:t>
            </a:r>
          </a:p>
        </p:txBody>
      </p:sp>
      <p:sp>
        <p:nvSpPr>
          <p:cNvPr id="7" name="TextBox 6">
            <a:extLst>
              <a:ext uri="{FF2B5EF4-FFF2-40B4-BE49-F238E27FC236}">
                <a16:creationId xmlns:a16="http://schemas.microsoft.com/office/drawing/2014/main" id="{69887021-E1CA-4E4C-B1E7-C85F8F80D98F}"/>
              </a:ext>
            </a:extLst>
          </p:cNvPr>
          <p:cNvSpPr txBox="1"/>
          <p:nvPr/>
        </p:nvSpPr>
        <p:spPr>
          <a:xfrm>
            <a:off x="2123931" y="521446"/>
            <a:ext cx="6617448" cy="307777"/>
          </a:xfrm>
          <a:prstGeom prst="rect">
            <a:avLst/>
          </a:prstGeom>
          <a:noFill/>
        </p:spPr>
        <p:txBody>
          <a:bodyPr wrap="square" rtlCol="0">
            <a:spAutoFit/>
          </a:bodyPr>
          <a:lstStyle/>
          <a:p>
            <a:pPr>
              <a:spcAft>
                <a:spcPts val="600"/>
              </a:spcAft>
            </a:pPr>
            <a:r>
              <a:rPr lang="en-GB" sz="1400" b="1" dirty="0">
                <a:solidFill>
                  <a:srgbClr val="002060"/>
                </a:solidFill>
                <a:latin typeface="Arial" panose="020B0604020202020204" pitchFamily="34" charset="0"/>
                <a:cs typeface="Arial" panose="020B0604020202020204" pitchFamily="34" charset="0"/>
              </a:rPr>
              <a:t>Bath Christmas Social 2021 (Geology of Kitchen Worktops).</a:t>
            </a:r>
          </a:p>
        </p:txBody>
      </p:sp>
      <p:grpSp>
        <p:nvGrpSpPr>
          <p:cNvPr id="8" name="Group 7">
            <a:extLst>
              <a:ext uri="{FF2B5EF4-FFF2-40B4-BE49-F238E27FC236}">
                <a16:creationId xmlns:a16="http://schemas.microsoft.com/office/drawing/2014/main" id="{B8D4A2BF-07C5-2A4E-7A23-9A44D21E6BDE}"/>
              </a:ext>
            </a:extLst>
          </p:cNvPr>
          <p:cNvGrpSpPr>
            <a:grpSpLocks noChangeAspect="1"/>
          </p:cNvGrpSpPr>
          <p:nvPr/>
        </p:nvGrpSpPr>
        <p:grpSpPr>
          <a:xfrm>
            <a:off x="1906963" y="2098998"/>
            <a:ext cx="8378074" cy="4663452"/>
            <a:chOff x="322439" y="1904371"/>
            <a:chExt cx="4986949" cy="2775864"/>
          </a:xfrm>
        </p:grpSpPr>
        <p:pic>
          <p:nvPicPr>
            <p:cNvPr id="11" name="Picture 10">
              <a:extLst>
                <a:ext uri="{FF2B5EF4-FFF2-40B4-BE49-F238E27FC236}">
                  <a16:creationId xmlns:a16="http://schemas.microsoft.com/office/drawing/2014/main" id="{70E6B72C-E12C-46E7-AE8B-8BCC1299502E}"/>
                </a:ext>
              </a:extLst>
            </p:cNvPr>
            <p:cNvPicPr>
              <a:picLocks noChangeAspect="1"/>
            </p:cNvPicPr>
            <p:nvPr/>
          </p:nvPicPr>
          <p:blipFill rotWithShape="1">
            <a:blip r:embed="rId2"/>
            <a:srcRect l="1" t="3168" r="1"/>
            <a:stretch/>
          </p:blipFill>
          <p:spPr>
            <a:xfrm>
              <a:off x="322439" y="1904371"/>
              <a:ext cx="4986949" cy="2775864"/>
            </a:xfrm>
            <a:prstGeom prst="rect">
              <a:avLst/>
            </a:prstGeom>
          </p:spPr>
        </p:pic>
        <p:cxnSp>
          <p:nvCxnSpPr>
            <p:cNvPr id="9" name="Straight Connector 8">
              <a:extLst>
                <a:ext uri="{FF2B5EF4-FFF2-40B4-BE49-F238E27FC236}">
                  <a16:creationId xmlns:a16="http://schemas.microsoft.com/office/drawing/2014/main" id="{12D30C68-0302-4E4B-8EA6-39FB1692F739}"/>
                </a:ext>
              </a:extLst>
            </p:cNvPr>
            <p:cNvCxnSpPr>
              <a:cxnSpLocks/>
            </p:cNvCxnSpPr>
            <p:nvPr/>
          </p:nvCxnSpPr>
          <p:spPr>
            <a:xfrm flipH="1">
              <a:off x="3592996" y="4567095"/>
              <a:ext cx="1498042"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51FA20-B377-4FCF-A43D-3F14AB53EFBB}"/>
                </a:ext>
              </a:extLst>
            </p:cNvPr>
            <p:cNvCxnSpPr>
              <a:cxnSpLocks/>
            </p:cNvCxnSpPr>
            <p:nvPr/>
          </p:nvCxnSpPr>
          <p:spPr>
            <a:xfrm flipH="1">
              <a:off x="3603024" y="4566987"/>
              <a:ext cx="74747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CADED51-E87B-4958-A169-735B2E70DDA6}"/>
                </a:ext>
              </a:extLst>
            </p:cNvPr>
            <p:cNvSpPr txBox="1"/>
            <p:nvPr/>
          </p:nvSpPr>
          <p:spPr>
            <a:xfrm>
              <a:off x="3513212" y="4259068"/>
              <a:ext cx="159568" cy="219840"/>
            </a:xfrm>
            <a:prstGeom prst="rect">
              <a:avLst/>
            </a:prstGeom>
            <a:noFill/>
          </p:spPr>
          <p:txBody>
            <a:bodyPr wrap="square" rtlCol="0">
              <a:spAutoFit/>
            </a:bodyPr>
            <a:lstStyle/>
            <a:p>
              <a:pPr algn="ctr"/>
              <a:r>
                <a:rPr lang="en-GB" dirty="0">
                  <a:solidFill>
                    <a:schemeClr val="bg1"/>
                  </a:solidFill>
                </a:rPr>
                <a:t>0</a:t>
              </a:r>
            </a:p>
          </p:txBody>
        </p:sp>
        <p:sp>
          <p:nvSpPr>
            <p:cNvPr id="12" name="TextBox 11">
              <a:extLst>
                <a:ext uri="{FF2B5EF4-FFF2-40B4-BE49-F238E27FC236}">
                  <a16:creationId xmlns:a16="http://schemas.microsoft.com/office/drawing/2014/main" id="{15AB960B-7BD1-4155-A07A-F3376B1A4215}"/>
                </a:ext>
              </a:extLst>
            </p:cNvPr>
            <p:cNvSpPr txBox="1"/>
            <p:nvPr/>
          </p:nvSpPr>
          <p:spPr>
            <a:xfrm>
              <a:off x="4872686" y="4272567"/>
              <a:ext cx="436702" cy="219840"/>
            </a:xfrm>
            <a:prstGeom prst="rect">
              <a:avLst/>
            </a:prstGeom>
            <a:noFill/>
          </p:spPr>
          <p:txBody>
            <a:bodyPr wrap="square" rtlCol="0">
              <a:spAutoFit/>
            </a:bodyPr>
            <a:lstStyle/>
            <a:p>
              <a:pPr algn="ctr"/>
              <a:r>
                <a:rPr lang="en-GB" dirty="0">
                  <a:solidFill>
                    <a:schemeClr val="bg1"/>
                  </a:solidFill>
                </a:rPr>
                <a:t>1m</a:t>
              </a:r>
            </a:p>
          </p:txBody>
        </p:sp>
      </p:grpSp>
      <p:pic>
        <p:nvPicPr>
          <p:cNvPr id="2" name="Picture 1">
            <a:extLst>
              <a:ext uri="{FF2B5EF4-FFF2-40B4-BE49-F238E27FC236}">
                <a16:creationId xmlns:a16="http://schemas.microsoft.com/office/drawing/2014/main" id="{21F75AA4-AA23-DA3A-0FD7-1E998538CB0D}"/>
              </a:ext>
            </a:extLst>
          </p:cNvPr>
          <p:cNvPicPr>
            <a:picLocks noChangeAspect="1"/>
          </p:cNvPicPr>
          <p:nvPr/>
        </p:nvPicPr>
        <p:blipFill>
          <a:blip r:embed="rId3"/>
          <a:stretch>
            <a:fillRect/>
          </a:stretch>
        </p:blipFill>
        <p:spPr>
          <a:xfrm>
            <a:off x="8129680" y="83423"/>
            <a:ext cx="1998357" cy="1498768"/>
          </a:xfrm>
          <a:prstGeom prst="rect">
            <a:avLst/>
          </a:prstGeom>
        </p:spPr>
      </p:pic>
      <p:sp>
        <p:nvSpPr>
          <p:cNvPr id="10" name="TextBox 9">
            <a:extLst>
              <a:ext uri="{FF2B5EF4-FFF2-40B4-BE49-F238E27FC236}">
                <a16:creationId xmlns:a16="http://schemas.microsoft.com/office/drawing/2014/main" id="{BF49D680-A933-9D39-0EDA-B3327B494F9D}"/>
              </a:ext>
            </a:extLst>
          </p:cNvPr>
          <p:cNvSpPr txBox="1"/>
          <p:nvPr/>
        </p:nvSpPr>
        <p:spPr>
          <a:xfrm>
            <a:off x="2214197" y="1230515"/>
            <a:ext cx="5670531" cy="307777"/>
          </a:xfrm>
          <a:prstGeom prst="rect">
            <a:avLst/>
          </a:prstGeom>
          <a:noFill/>
        </p:spPr>
        <p:txBody>
          <a:bodyPr wrap="square" rtlCol="0">
            <a:spAutoFit/>
          </a:bodyPr>
          <a:lstStyle/>
          <a:p>
            <a:pPr>
              <a:spcAft>
                <a:spcPts val="600"/>
              </a:spcAft>
            </a:pPr>
            <a:r>
              <a:rPr lang="en-GB" sz="1400" b="1" dirty="0">
                <a:solidFill>
                  <a:srgbClr val="FF0000"/>
                </a:solidFill>
                <a:latin typeface="Arial" panose="020B0604020202020204" pitchFamily="34" charset="0"/>
                <a:cs typeface="Arial" panose="020B0604020202020204" pitchFamily="34" charset="0"/>
              </a:rPr>
              <a:t>Paleoproterozoic </a:t>
            </a:r>
            <a:r>
              <a:rPr lang="en-GB" sz="1400" b="1" dirty="0" err="1">
                <a:solidFill>
                  <a:srgbClr val="FF0000"/>
                </a:solidFill>
                <a:latin typeface="Arial" panose="020B0604020202020204" pitchFamily="34" charset="0"/>
                <a:cs typeface="Arial" panose="020B0604020202020204" pitchFamily="34" charset="0"/>
              </a:rPr>
              <a:t>polymict</a:t>
            </a:r>
            <a:r>
              <a:rPr lang="en-GB" sz="1400" b="1" dirty="0">
                <a:solidFill>
                  <a:srgbClr val="FF0000"/>
                </a:solidFill>
                <a:latin typeface="Arial" panose="020B0604020202020204" pitchFamily="34" charset="0"/>
                <a:cs typeface="Arial" panose="020B0604020202020204" pitchFamily="34" charset="0"/>
              </a:rPr>
              <a:t> </a:t>
            </a:r>
            <a:r>
              <a:rPr lang="en-GB" sz="1400" b="1" dirty="0" err="1">
                <a:solidFill>
                  <a:srgbClr val="FF0000"/>
                </a:solidFill>
                <a:latin typeface="Arial" panose="020B0604020202020204" pitchFamily="34" charset="0"/>
                <a:cs typeface="Arial" panose="020B0604020202020204" pitchFamily="34" charset="0"/>
              </a:rPr>
              <a:t>metaconglomerate</a:t>
            </a:r>
            <a:r>
              <a:rPr lang="en-GB" sz="1400" b="1" dirty="0">
                <a:solidFill>
                  <a:srgbClr val="FF0000"/>
                </a:solidFill>
                <a:latin typeface="Arial" panose="020B0604020202020204" pitchFamily="34" charset="0"/>
                <a:cs typeface="Arial" panose="020B0604020202020204" pitchFamily="34" charset="0"/>
              </a:rPr>
              <a:t>  </a:t>
            </a:r>
            <a:r>
              <a:rPr lang="en-GB" sz="1400" dirty="0">
                <a:solidFill>
                  <a:srgbClr val="FF0000"/>
                </a:solidFill>
                <a:latin typeface="Arial" panose="020B0604020202020204" pitchFamily="34" charset="0"/>
                <a:cs typeface="Arial" panose="020B0604020202020204" pitchFamily="34" charset="0"/>
              </a:rPr>
              <a:t>(Eastern Brazil)</a:t>
            </a:r>
          </a:p>
        </p:txBody>
      </p:sp>
      <p:sp>
        <p:nvSpPr>
          <p:cNvPr id="16" name="Star: 5 Points 15">
            <a:extLst>
              <a:ext uri="{FF2B5EF4-FFF2-40B4-BE49-F238E27FC236}">
                <a16:creationId xmlns:a16="http://schemas.microsoft.com/office/drawing/2014/main" id="{C50848A5-1FEB-A93F-C0CA-78E20877FECC}"/>
              </a:ext>
            </a:extLst>
          </p:cNvPr>
          <p:cNvSpPr/>
          <p:nvPr/>
        </p:nvSpPr>
        <p:spPr>
          <a:xfrm>
            <a:off x="3563524" y="931681"/>
            <a:ext cx="221599" cy="21159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EE592371-EFA1-77A6-AB8D-216ACF6F6DD8}"/>
              </a:ext>
            </a:extLst>
          </p:cNvPr>
          <p:cNvSpPr txBox="1"/>
          <p:nvPr/>
        </p:nvSpPr>
        <p:spPr>
          <a:xfrm>
            <a:off x="3785122" y="971519"/>
            <a:ext cx="2528678" cy="307777"/>
          </a:xfrm>
          <a:prstGeom prst="rect">
            <a:avLst/>
          </a:prstGeom>
          <a:noFill/>
        </p:spPr>
        <p:txBody>
          <a:bodyPr wrap="square" rtlCol="0">
            <a:spAutoFit/>
          </a:bodyPr>
          <a:lstStyle/>
          <a:p>
            <a:pPr>
              <a:spcAft>
                <a:spcPts val="600"/>
              </a:spcAft>
            </a:pPr>
            <a:r>
              <a:rPr lang="en-GB" sz="1400" b="1" dirty="0">
                <a:solidFill>
                  <a:srgbClr val="FF0000"/>
                </a:solidFill>
                <a:latin typeface="Arial" panose="020B0604020202020204" pitchFamily="34" charset="0"/>
                <a:cs typeface="Arial" panose="020B0604020202020204" pitchFamily="34" charset="0"/>
              </a:rPr>
              <a:t>Star of The Show….</a:t>
            </a:r>
            <a:endParaRPr lang="en-GB" sz="1400" dirty="0">
              <a:solidFill>
                <a:srgbClr val="FF0000"/>
              </a:solidFill>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EEA66439-1393-BBCD-9EC1-45C6673DA943}"/>
              </a:ext>
            </a:extLst>
          </p:cNvPr>
          <p:cNvSpPr/>
          <p:nvPr/>
        </p:nvSpPr>
        <p:spPr>
          <a:xfrm>
            <a:off x="1602077" y="862134"/>
            <a:ext cx="6360509" cy="8162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2A60A611-FBA5-223B-AE5A-56C38B3559FF}"/>
              </a:ext>
            </a:extLst>
          </p:cNvPr>
          <p:cNvSpPr txBox="1"/>
          <p:nvPr/>
        </p:nvSpPr>
        <p:spPr>
          <a:xfrm>
            <a:off x="3517705" y="1738996"/>
            <a:ext cx="4017830" cy="307777"/>
          </a:xfrm>
          <a:prstGeom prst="rect">
            <a:avLst/>
          </a:prstGeom>
          <a:noFill/>
        </p:spPr>
        <p:txBody>
          <a:bodyPr wrap="square" rtlCol="0">
            <a:spAutoFit/>
          </a:bodyPr>
          <a:lstStyle/>
          <a:p>
            <a:pPr>
              <a:spcAft>
                <a:spcPts val="600"/>
              </a:spcAft>
            </a:pPr>
            <a:r>
              <a:rPr lang="en-GB" sz="1400" b="1" dirty="0">
                <a:solidFill>
                  <a:srgbClr val="002060"/>
                </a:solidFill>
                <a:latin typeface="Arial" panose="020B0604020202020204" pitchFamily="34" charset="0"/>
                <a:cs typeface="Arial" panose="020B0604020202020204" pitchFamily="34" charset="0"/>
              </a:rPr>
              <a:t>On public display in Bath…..</a:t>
            </a:r>
          </a:p>
        </p:txBody>
      </p:sp>
      <p:sp>
        <p:nvSpPr>
          <p:cNvPr id="20" name="TextBox 19">
            <a:extLst>
              <a:ext uri="{FF2B5EF4-FFF2-40B4-BE49-F238E27FC236}">
                <a16:creationId xmlns:a16="http://schemas.microsoft.com/office/drawing/2014/main" id="{6FD60179-D050-6D25-5FC8-0478ABDA6CE6}"/>
              </a:ext>
            </a:extLst>
          </p:cNvPr>
          <p:cNvSpPr txBox="1"/>
          <p:nvPr/>
        </p:nvSpPr>
        <p:spPr>
          <a:xfrm>
            <a:off x="1906963" y="6440193"/>
            <a:ext cx="1483622" cy="307777"/>
          </a:xfrm>
          <a:prstGeom prst="rect">
            <a:avLst/>
          </a:prstGeom>
          <a:noFill/>
        </p:spPr>
        <p:txBody>
          <a:bodyPr wrap="square">
            <a:spAutoFit/>
          </a:bodyPr>
          <a:lstStyle/>
          <a:p>
            <a:r>
              <a:rPr lang="en-GB" sz="1400" b="1" dirty="0">
                <a:solidFill>
                  <a:schemeClr val="bg1"/>
                </a:solidFill>
              </a:rPr>
              <a:t>(Verde </a:t>
            </a:r>
            <a:r>
              <a:rPr lang="en-GB" sz="1400" b="1" dirty="0" err="1">
                <a:solidFill>
                  <a:schemeClr val="bg1"/>
                </a:solidFill>
              </a:rPr>
              <a:t>Marinace</a:t>
            </a:r>
            <a:r>
              <a:rPr lang="en-GB" sz="1400" b="1" dirty="0">
                <a:solidFill>
                  <a:schemeClr val="bg1"/>
                </a:solidFill>
              </a:rPr>
              <a:t>)</a:t>
            </a:r>
          </a:p>
        </p:txBody>
      </p:sp>
    </p:spTree>
    <p:extLst>
      <p:ext uri="{BB962C8B-B14F-4D97-AF65-F5344CB8AC3E}">
        <p14:creationId xmlns:p14="http://schemas.microsoft.com/office/powerpoint/2010/main" val="29046973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D158AA-A830-40F5-8982-CEB62D77A799}"/>
              </a:ext>
            </a:extLst>
          </p:cNvPr>
          <p:cNvPicPr>
            <a:picLocks noChangeAspect="1"/>
          </p:cNvPicPr>
          <p:nvPr/>
        </p:nvPicPr>
        <p:blipFill rotWithShape="1">
          <a:blip r:embed="rId2"/>
          <a:srcRect t="4129" r="3780" b="7180"/>
          <a:stretch/>
        </p:blipFill>
        <p:spPr>
          <a:xfrm>
            <a:off x="7964652" y="678025"/>
            <a:ext cx="2550697" cy="2355967"/>
          </a:xfrm>
          <a:prstGeom prst="rect">
            <a:avLst/>
          </a:prstGeom>
        </p:spPr>
      </p:pic>
      <p:pic>
        <p:nvPicPr>
          <p:cNvPr id="2" name="Picture 1">
            <a:extLst>
              <a:ext uri="{FF2B5EF4-FFF2-40B4-BE49-F238E27FC236}">
                <a16:creationId xmlns:a16="http://schemas.microsoft.com/office/drawing/2014/main" id="{674A3B5C-BCE2-E423-920E-E33BEF4AF9D5}"/>
              </a:ext>
            </a:extLst>
          </p:cNvPr>
          <p:cNvPicPr>
            <a:picLocks noChangeAspect="1"/>
          </p:cNvPicPr>
          <p:nvPr/>
        </p:nvPicPr>
        <p:blipFill rotWithShape="1">
          <a:blip r:embed="rId3"/>
          <a:srcRect l="7696" t="19963" r="4215" b="8575"/>
          <a:stretch/>
        </p:blipFill>
        <p:spPr>
          <a:xfrm>
            <a:off x="4771431" y="678025"/>
            <a:ext cx="3105937" cy="2331543"/>
          </a:xfrm>
          <a:prstGeom prst="rect">
            <a:avLst/>
          </a:prstGeom>
        </p:spPr>
      </p:pic>
      <p:pic>
        <p:nvPicPr>
          <p:cNvPr id="4" name="Picture 3">
            <a:extLst>
              <a:ext uri="{FF2B5EF4-FFF2-40B4-BE49-F238E27FC236}">
                <a16:creationId xmlns:a16="http://schemas.microsoft.com/office/drawing/2014/main" id="{89AFDCA3-5988-7934-CACE-F62C7E9EB56B}"/>
              </a:ext>
            </a:extLst>
          </p:cNvPr>
          <p:cNvPicPr>
            <a:picLocks noChangeAspect="1"/>
          </p:cNvPicPr>
          <p:nvPr/>
        </p:nvPicPr>
        <p:blipFill rotWithShape="1">
          <a:blip r:embed="rId4"/>
          <a:srcRect l="3981" t="4262" r="12756" b="13238"/>
          <a:stretch/>
        </p:blipFill>
        <p:spPr>
          <a:xfrm>
            <a:off x="1600300" y="665814"/>
            <a:ext cx="3105938" cy="2355967"/>
          </a:xfrm>
          <a:prstGeom prst="rect">
            <a:avLst/>
          </a:prstGeom>
        </p:spPr>
      </p:pic>
      <p:sp>
        <p:nvSpPr>
          <p:cNvPr id="6" name="TextBox 5">
            <a:extLst>
              <a:ext uri="{FF2B5EF4-FFF2-40B4-BE49-F238E27FC236}">
                <a16:creationId xmlns:a16="http://schemas.microsoft.com/office/drawing/2014/main" id="{0F8147AC-5CE1-3C2A-8751-23D84F4C2771}"/>
              </a:ext>
            </a:extLst>
          </p:cNvPr>
          <p:cNvSpPr txBox="1"/>
          <p:nvPr/>
        </p:nvSpPr>
        <p:spPr>
          <a:xfrm>
            <a:off x="4771430" y="2741312"/>
            <a:ext cx="1483622" cy="307777"/>
          </a:xfrm>
          <a:prstGeom prst="rect">
            <a:avLst/>
          </a:prstGeom>
          <a:noFill/>
        </p:spPr>
        <p:txBody>
          <a:bodyPr wrap="square">
            <a:spAutoFit/>
          </a:bodyPr>
          <a:lstStyle/>
          <a:p>
            <a:r>
              <a:rPr lang="en-GB" sz="1400" b="1" dirty="0">
                <a:solidFill>
                  <a:schemeClr val="bg1"/>
                </a:solidFill>
              </a:rPr>
              <a:t>(Rosso </a:t>
            </a:r>
            <a:r>
              <a:rPr lang="en-GB" sz="1400" b="1" dirty="0" err="1">
                <a:solidFill>
                  <a:schemeClr val="bg1"/>
                </a:solidFill>
              </a:rPr>
              <a:t>Marinace</a:t>
            </a:r>
            <a:r>
              <a:rPr lang="en-GB" sz="1400" b="1" dirty="0">
                <a:solidFill>
                  <a:schemeClr val="bg1"/>
                </a:solidFill>
              </a:rPr>
              <a:t>)</a:t>
            </a:r>
          </a:p>
        </p:txBody>
      </p:sp>
      <p:sp>
        <p:nvSpPr>
          <p:cNvPr id="7" name="TextBox 6">
            <a:extLst>
              <a:ext uri="{FF2B5EF4-FFF2-40B4-BE49-F238E27FC236}">
                <a16:creationId xmlns:a16="http://schemas.microsoft.com/office/drawing/2014/main" id="{B7F36F3A-A3DC-A304-A01A-C461407C8AF0}"/>
              </a:ext>
            </a:extLst>
          </p:cNvPr>
          <p:cNvSpPr txBox="1"/>
          <p:nvPr/>
        </p:nvSpPr>
        <p:spPr>
          <a:xfrm>
            <a:off x="1578209" y="2714004"/>
            <a:ext cx="1483622" cy="307777"/>
          </a:xfrm>
          <a:prstGeom prst="rect">
            <a:avLst/>
          </a:prstGeom>
          <a:noFill/>
        </p:spPr>
        <p:txBody>
          <a:bodyPr wrap="square">
            <a:spAutoFit/>
          </a:bodyPr>
          <a:lstStyle/>
          <a:p>
            <a:r>
              <a:rPr lang="en-GB" sz="1400" b="1" dirty="0">
                <a:solidFill>
                  <a:schemeClr val="bg1"/>
                </a:solidFill>
              </a:rPr>
              <a:t>(Negro </a:t>
            </a:r>
            <a:r>
              <a:rPr lang="en-GB" sz="1400" b="1" dirty="0" err="1">
                <a:solidFill>
                  <a:schemeClr val="bg1"/>
                </a:solidFill>
              </a:rPr>
              <a:t>Marinace</a:t>
            </a:r>
            <a:r>
              <a:rPr lang="en-GB" sz="1400" b="1" dirty="0">
                <a:solidFill>
                  <a:schemeClr val="bg1"/>
                </a:solidFill>
              </a:rPr>
              <a:t>)</a:t>
            </a:r>
          </a:p>
        </p:txBody>
      </p:sp>
      <p:pic>
        <p:nvPicPr>
          <p:cNvPr id="9" name="Picture 8">
            <a:extLst>
              <a:ext uri="{FF2B5EF4-FFF2-40B4-BE49-F238E27FC236}">
                <a16:creationId xmlns:a16="http://schemas.microsoft.com/office/drawing/2014/main" id="{F455D022-D0B9-F9CA-3146-6168A7704FC1}"/>
              </a:ext>
            </a:extLst>
          </p:cNvPr>
          <p:cNvPicPr>
            <a:picLocks noChangeAspect="1"/>
          </p:cNvPicPr>
          <p:nvPr/>
        </p:nvPicPr>
        <p:blipFill rotWithShape="1">
          <a:blip r:embed="rId5"/>
          <a:srcRect l="7447" t="15282" b="3088"/>
          <a:stretch/>
        </p:blipFill>
        <p:spPr>
          <a:xfrm>
            <a:off x="5664288" y="3752701"/>
            <a:ext cx="4920584" cy="2893287"/>
          </a:xfrm>
          <a:prstGeom prst="rect">
            <a:avLst/>
          </a:prstGeom>
        </p:spPr>
      </p:pic>
      <p:pic>
        <p:nvPicPr>
          <p:cNvPr id="10" name="Picture 9">
            <a:extLst>
              <a:ext uri="{FF2B5EF4-FFF2-40B4-BE49-F238E27FC236}">
                <a16:creationId xmlns:a16="http://schemas.microsoft.com/office/drawing/2014/main" id="{ED478A3A-AFCF-5852-57C2-9DEC1320C492}"/>
              </a:ext>
            </a:extLst>
          </p:cNvPr>
          <p:cNvPicPr>
            <a:picLocks noChangeAspect="1"/>
          </p:cNvPicPr>
          <p:nvPr/>
        </p:nvPicPr>
        <p:blipFill rotWithShape="1">
          <a:blip r:embed="rId6"/>
          <a:srcRect l="2556" r="1289"/>
          <a:stretch/>
        </p:blipFill>
        <p:spPr>
          <a:xfrm>
            <a:off x="1681829" y="3752700"/>
            <a:ext cx="3831412" cy="2853554"/>
          </a:xfrm>
          <a:prstGeom prst="rect">
            <a:avLst/>
          </a:prstGeom>
        </p:spPr>
      </p:pic>
      <p:sp>
        <p:nvSpPr>
          <p:cNvPr id="11" name="TextBox 10">
            <a:extLst>
              <a:ext uri="{FF2B5EF4-FFF2-40B4-BE49-F238E27FC236}">
                <a16:creationId xmlns:a16="http://schemas.microsoft.com/office/drawing/2014/main" id="{46CB6B09-1AB5-751D-B786-455420213E47}"/>
              </a:ext>
            </a:extLst>
          </p:cNvPr>
          <p:cNvSpPr txBox="1"/>
          <p:nvPr/>
        </p:nvSpPr>
        <p:spPr>
          <a:xfrm>
            <a:off x="1600301" y="100964"/>
            <a:ext cx="1654259" cy="461665"/>
          </a:xfrm>
          <a:prstGeom prst="rect">
            <a:avLst/>
          </a:prstGeom>
          <a:solidFill>
            <a:schemeClr val="bg2"/>
          </a:solidFill>
        </p:spPr>
        <p:txBody>
          <a:bodyPr wrap="square" rtlCol="0">
            <a:spAutoFit/>
          </a:bodyPr>
          <a:lstStyle/>
          <a:p>
            <a:r>
              <a:rPr lang="en-GB" sz="2400" b="1" dirty="0">
                <a:solidFill>
                  <a:srgbClr val="002060"/>
                </a:solidFill>
              </a:rPr>
              <a:t>Varieties…</a:t>
            </a:r>
          </a:p>
        </p:txBody>
      </p:sp>
      <p:sp>
        <p:nvSpPr>
          <p:cNvPr id="12" name="TextBox 11">
            <a:extLst>
              <a:ext uri="{FF2B5EF4-FFF2-40B4-BE49-F238E27FC236}">
                <a16:creationId xmlns:a16="http://schemas.microsoft.com/office/drawing/2014/main" id="{426B13DA-1BE4-BCA7-D5D6-87966CDD1827}"/>
              </a:ext>
            </a:extLst>
          </p:cNvPr>
          <p:cNvSpPr txBox="1"/>
          <p:nvPr/>
        </p:nvSpPr>
        <p:spPr>
          <a:xfrm>
            <a:off x="1600300" y="3251515"/>
            <a:ext cx="8822966" cy="461665"/>
          </a:xfrm>
          <a:prstGeom prst="rect">
            <a:avLst/>
          </a:prstGeom>
          <a:solidFill>
            <a:schemeClr val="bg1">
              <a:lumMod val="95000"/>
            </a:schemeClr>
          </a:solidFill>
        </p:spPr>
        <p:txBody>
          <a:bodyPr wrap="square" rtlCol="0">
            <a:spAutoFit/>
          </a:bodyPr>
          <a:lstStyle/>
          <a:p>
            <a:r>
              <a:rPr lang="en-GB" sz="2400" b="1" dirty="0">
                <a:solidFill>
                  <a:srgbClr val="002060"/>
                </a:solidFill>
              </a:rPr>
              <a:t>University College Hospital London </a:t>
            </a:r>
            <a:r>
              <a:rPr lang="en-GB" sz="1600" b="1" dirty="0">
                <a:solidFill>
                  <a:srgbClr val="002060"/>
                </a:solidFill>
              </a:rPr>
              <a:t>(Monolith and Shadow sculpture by John Aitken) </a:t>
            </a:r>
          </a:p>
        </p:txBody>
      </p:sp>
      <p:sp>
        <p:nvSpPr>
          <p:cNvPr id="5" name="TextBox 4">
            <a:extLst>
              <a:ext uri="{FF2B5EF4-FFF2-40B4-BE49-F238E27FC236}">
                <a16:creationId xmlns:a16="http://schemas.microsoft.com/office/drawing/2014/main" id="{C7DAFBC4-CED2-3FDA-BF1A-313FFC94045B}"/>
              </a:ext>
            </a:extLst>
          </p:cNvPr>
          <p:cNvSpPr txBox="1"/>
          <p:nvPr/>
        </p:nvSpPr>
        <p:spPr>
          <a:xfrm>
            <a:off x="9788564" y="2714003"/>
            <a:ext cx="796308" cy="307777"/>
          </a:xfrm>
          <a:prstGeom prst="rect">
            <a:avLst/>
          </a:prstGeom>
          <a:noFill/>
        </p:spPr>
        <p:txBody>
          <a:bodyPr wrap="square">
            <a:spAutoFit/>
          </a:bodyPr>
          <a:lstStyle/>
          <a:p>
            <a:r>
              <a:rPr lang="en-GB" sz="1400" b="1" dirty="0">
                <a:solidFill>
                  <a:schemeClr val="bg1"/>
                </a:solidFill>
              </a:rPr>
              <a:t>(Mixed)</a:t>
            </a:r>
          </a:p>
        </p:txBody>
      </p:sp>
    </p:spTree>
    <p:extLst>
      <p:ext uri="{BB962C8B-B14F-4D97-AF65-F5344CB8AC3E}">
        <p14:creationId xmlns:p14="http://schemas.microsoft.com/office/powerpoint/2010/main" val="2760562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4078C27-CDA5-C83C-7AB0-8AC70ACF612A}"/>
              </a:ext>
            </a:extLst>
          </p:cNvPr>
          <p:cNvPicPr>
            <a:picLocks noChangeAspect="1"/>
          </p:cNvPicPr>
          <p:nvPr/>
        </p:nvPicPr>
        <p:blipFill>
          <a:blip r:embed="rId2"/>
          <a:stretch>
            <a:fillRect/>
          </a:stretch>
        </p:blipFill>
        <p:spPr>
          <a:xfrm>
            <a:off x="2040654" y="4372604"/>
            <a:ext cx="524644" cy="1531960"/>
          </a:xfrm>
          <a:prstGeom prst="rect">
            <a:avLst/>
          </a:prstGeom>
        </p:spPr>
      </p:pic>
      <p:pic>
        <p:nvPicPr>
          <p:cNvPr id="14" name="Picture 13">
            <a:extLst>
              <a:ext uri="{FF2B5EF4-FFF2-40B4-BE49-F238E27FC236}">
                <a16:creationId xmlns:a16="http://schemas.microsoft.com/office/drawing/2014/main" id="{26044646-534D-4E54-0303-F30B774DB203}"/>
              </a:ext>
            </a:extLst>
          </p:cNvPr>
          <p:cNvPicPr>
            <a:picLocks noChangeAspect="1"/>
          </p:cNvPicPr>
          <p:nvPr/>
        </p:nvPicPr>
        <p:blipFill>
          <a:blip r:embed="rId3"/>
          <a:stretch>
            <a:fillRect/>
          </a:stretch>
        </p:blipFill>
        <p:spPr>
          <a:xfrm>
            <a:off x="1989434" y="1482796"/>
            <a:ext cx="2904311" cy="2526515"/>
          </a:xfrm>
          <a:prstGeom prst="rect">
            <a:avLst/>
          </a:prstGeom>
        </p:spPr>
      </p:pic>
      <p:sp>
        <p:nvSpPr>
          <p:cNvPr id="2" name="TextBox 1">
            <a:extLst>
              <a:ext uri="{FF2B5EF4-FFF2-40B4-BE49-F238E27FC236}">
                <a16:creationId xmlns:a16="http://schemas.microsoft.com/office/drawing/2014/main" id="{3DDB1EE3-625E-84EC-542D-DB9EF43D9A47}"/>
              </a:ext>
            </a:extLst>
          </p:cNvPr>
          <p:cNvSpPr txBox="1"/>
          <p:nvPr/>
        </p:nvSpPr>
        <p:spPr>
          <a:xfrm>
            <a:off x="2693219" y="4448103"/>
            <a:ext cx="1510208" cy="215444"/>
          </a:xfrm>
          <a:prstGeom prst="rect">
            <a:avLst/>
          </a:prstGeom>
          <a:noFill/>
        </p:spPr>
        <p:txBody>
          <a:bodyPr wrap="square" lIns="0" tIns="0" rIns="0" bIns="0" rtlCol="0" anchor="ctr" anchorCtr="0">
            <a:spAutoFit/>
          </a:bodyPr>
          <a:lstStyle/>
          <a:p>
            <a:r>
              <a:rPr lang="en-GB" sz="1400" b="1" dirty="0"/>
              <a:t>Phanerozoic Cover</a:t>
            </a:r>
          </a:p>
        </p:txBody>
      </p:sp>
      <p:grpSp>
        <p:nvGrpSpPr>
          <p:cNvPr id="11" name="Group 10">
            <a:extLst>
              <a:ext uri="{FF2B5EF4-FFF2-40B4-BE49-F238E27FC236}">
                <a16:creationId xmlns:a16="http://schemas.microsoft.com/office/drawing/2014/main" id="{A2D52C9F-156D-DCBE-6ADC-F7A99B77E4B4}"/>
              </a:ext>
            </a:extLst>
          </p:cNvPr>
          <p:cNvGrpSpPr/>
          <p:nvPr/>
        </p:nvGrpSpPr>
        <p:grpSpPr>
          <a:xfrm>
            <a:off x="5427741" y="763019"/>
            <a:ext cx="4890649" cy="5039833"/>
            <a:chOff x="3669823" y="595422"/>
            <a:chExt cx="4890649" cy="5039833"/>
          </a:xfrm>
        </p:grpSpPr>
        <p:pic>
          <p:nvPicPr>
            <p:cNvPr id="4" name="Picture 3">
              <a:extLst>
                <a:ext uri="{FF2B5EF4-FFF2-40B4-BE49-F238E27FC236}">
                  <a16:creationId xmlns:a16="http://schemas.microsoft.com/office/drawing/2014/main" id="{5604B599-3ECF-A47D-B80F-785C8607D41B}"/>
                </a:ext>
              </a:extLst>
            </p:cNvPr>
            <p:cNvPicPr>
              <a:picLocks noChangeAspect="1"/>
            </p:cNvPicPr>
            <p:nvPr/>
          </p:nvPicPr>
          <p:blipFill>
            <a:blip r:embed="rId4"/>
            <a:stretch>
              <a:fillRect/>
            </a:stretch>
          </p:blipFill>
          <p:spPr>
            <a:xfrm>
              <a:off x="3669823" y="595422"/>
              <a:ext cx="4890649" cy="5039833"/>
            </a:xfrm>
            <a:prstGeom prst="rect">
              <a:avLst/>
            </a:prstGeom>
          </p:spPr>
        </p:pic>
        <p:sp>
          <p:nvSpPr>
            <p:cNvPr id="5" name="Freeform: Shape 4">
              <a:extLst>
                <a:ext uri="{FF2B5EF4-FFF2-40B4-BE49-F238E27FC236}">
                  <a16:creationId xmlns:a16="http://schemas.microsoft.com/office/drawing/2014/main" id="{67CC6E21-5CF5-EDDB-D548-52DC7EB388E9}"/>
                </a:ext>
              </a:extLst>
            </p:cNvPr>
            <p:cNvSpPr/>
            <p:nvPr/>
          </p:nvSpPr>
          <p:spPr>
            <a:xfrm>
              <a:off x="6111240" y="3882390"/>
              <a:ext cx="236220" cy="49530"/>
            </a:xfrm>
            <a:custGeom>
              <a:avLst/>
              <a:gdLst>
                <a:gd name="connsiteX0" fmla="*/ 0 w 236220"/>
                <a:gd name="connsiteY0" fmla="*/ 0 h 49530"/>
                <a:gd name="connsiteX1" fmla="*/ 236220 w 236220"/>
                <a:gd name="connsiteY1" fmla="*/ 3810 h 49530"/>
                <a:gd name="connsiteX2" fmla="*/ 224790 w 236220"/>
                <a:gd name="connsiteY2" fmla="*/ 49530 h 49530"/>
                <a:gd name="connsiteX3" fmla="*/ 0 w 236220"/>
                <a:gd name="connsiteY3" fmla="*/ 0 h 49530"/>
              </a:gdLst>
              <a:ahLst/>
              <a:cxnLst>
                <a:cxn ang="0">
                  <a:pos x="connsiteX0" y="connsiteY0"/>
                </a:cxn>
                <a:cxn ang="0">
                  <a:pos x="connsiteX1" y="connsiteY1"/>
                </a:cxn>
                <a:cxn ang="0">
                  <a:pos x="connsiteX2" y="connsiteY2"/>
                </a:cxn>
                <a:cxn ang="0">
                  <a:pos x="connsiteX3" y="connsiteY3"/>
                </a:cxn>
              </a:cxnLst>
              <a:rect l="l" t="t" r="r" b="b"/>
              <a:pathLst>
                <a:path w="236220" h="49530">
                  <a:moveTo>
                    <a:pt x="0" y="0"/>
                  </a:moveTo>
                  <a:lnTo>
                    <a:pt x="236220" y="3810"/>
                  </a:lnTo>
                  <a:lnTo>
                    <a:pt x="224790" y="49530"/>
                  </a:lnTo>
                  <a:lnTo>
                    <a:pt x="0" y="0"/>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Shape 5">
              <a:extLst>
                <a:ext uri="{FF2B5EF4-FFF2-40B4-BE49-F238E27FC236}">
                  <a16:creationId xmlns:a16="http://schemas.microsoft.com/office/drawing/2014/main" id="{F033340D-14EC-BB5E-53E6-5C85DEBFFCEE}"/>
                </a:ext>
              </a:extLst>
            </p:cNvPr>
            <p:cNvSpPr/>
            <p:nvPr/>
          </p:nvSpPr>
          <p:spPr>
            <a:xfrm>
              <a:off x="5033010" y="4556761"/>
              <a:ext cx="1226820" cy="781380"/>
            </a:xfrm>
            <a:custGeom>
              <a:avLst/>
              <a:gdLst>
                <a:gd name="connsiteX0" fmla="*/ 1036320 w 1226820"/>
                <a:gd name="connsiteY0" fmla="*/ 64770 h 727710"/>
                <a:gd name="connsiteX1" fmla="*/ 1143000 w 1226820"/>
                <a:gd name="connsiteY1" fmla="*/ 22860 h 727710"/>
                <a:gd name="connsiteX2" fmla="*/ 1226820 w 1226820"/>
                <a:gd name="connsiteY2" fmla="*/ 64770 h 727710"/>
                <a:gd name="connsiteX3" fmla="*/ 1165860 w 1226820"/>
                <a:gd name="connsiteY3" fmla="*/ 388620 h 727710"/>
                <a:gd name="connsiteX4" fmla="*/ 1181100 w 1226820"/>
                <a:gd name="connsiteY4" fmla="*/ 609600 h 727710"/>
                <a:gd name="connsiteX5" fmla="*/ 1059180 w 1226820"/>
                <a:gd name="connsiteY5" fmla="*/ 727710 h 727710"/>
                <a:gd name="connsiteX6" fmla="*/ 163830 w 1226820"/>
                <a:gd name="connsiteY6" fmla="*/ 708660 h 727710"/>
                <a:gd name="connsiteX7" fmla="*/ 0 w 1226820"/>
                <a:gd name="connsiteY7" fmla="*/ 0 h 727710"/>
                <a:gd name="connsiteX8" fmla="*/ 224790 w 1226820"/>
                <a:gd name="connsiteY8" fmla="*/ 68580 h 727710"/>
                <a:gd name="connsiteX9" fmla="*/ 201930 w 1226820"/>
                <a:gd name="connsiteY9" fmla="*/ 632460 h 727710"/>
                <a:gd name="connsiteX10" fmla="*/ 567690 w 1226820"/>
                <a:gd name="connsiteY10" fmla="*/ 662940 h 727710"/>
                <a:gd name="connsiteX11" fmla="*/ 899160 w 1226820"/>
                <a:gd name="connsiteY11" fmla="*/ 685800 h 727710"/>
                <a:gd name="connsiteX12" fmla="*/ 1021080 w 1226820"/>
                <a:gd name="connsiteY12" fmla="*/ 636270 h 727710"/>
                <a:gd name="connsiteX13" fmla="*/ 1139190 w 1226820"/>
                <a:gd name="connsiteY13" fmla="*/ 457200 h 727710"/>
                <a:gd name="connsiteX14" fmla="*/ 1036320 w 1226820"/>
                <a:gd name="connsiteY14" fmla="*/ 64770 h 727710"/>
                <a:gd name="connsiteX0" fmla="*/ 1036320 w 1226820"/>
                <a:gd name="connsiteY0" fmla="*/ 64770 h 727710"/>
                <a:gd name="connsiteX1" fmla="*/ 1143000 w 1226820"/>
                <a:gd name="connsiteY1" fmla="*/ 22860 h 727710"/>
                <a:gd name="connsiteX2" fmla="*/ 1226820 w 1226820"/>
                <a:gd name="connsiteY2" fmla="*/ 64770 h 727710"/>
                <a:gd name="connsiteX3" fmla="*/ 1165860 w 1226820"/>
                <a:gd name="connsiteY3" fmla="*/ 388620 h 727710"/>
                <a:gd name="connsiteX4" fmla="*/ 1181100 w 1226820"/>
                <a:gd name="connsiteY4" fmla="*/ 609600 h 727710"/>
                <a:gd name="connsiteX5" fmla="*/ 1203960 w 1226820"/>
                <a:gd name="connsiteY5" fmla="*/ 712470 h 727710"/>
                <a:gd name="connsiteX6" fmla="*/ 1059180 w 1226820"/>
                <a:gd name="connsiteY6" fmla="*/ 727710 h 727710"/>
                <a:gd name="connsiteX7" fmla="*/ 163830 w 1226820"/>
                <a:gd name="connsiteY7" fmla="*/ 708660 h 727710"/>
                <a:gd name="connsiteX8" fmla="*/ 0 w 1226820"/>
                <a:gd name="connsiteY8" fmla="*/ 0 h 727710"/>
                <a:gd name="connsiteX9" fmla="*/ 224790 w 1226820"/>
                <a:gd name="connsiteY9" fmla="*/ 68580 h 727710"/>
                <a:gd name="connsiteX10" fmla="*/ 201930 w 1226820"/>
                <a:gd name="connsiteY10" fmla="*/ 632460 h 727710"/>
                <a:gd name="connsiteX11" fmla="*/ 567690 w 1226820"/>
                <a:gd name="connsiteY11" fmla="*/ 662940 h 727710"/>
                <a:gd name="connsiteX12" fmla="*/ 899160 w 1226820"/>
                <a:gd name="connsiteY12" fmla="*/ 685800 h 727710"/>
                <a:gd name="connsiteX13" fmla="*/ 1021080 w 1226820"/>
                <a:gd name="connsiteY13" fmla="*/ 636270 h 727710"/>
                <a:gd name="connsiteX14" fmla="*/ 1139190 w 1226820"/>
                <a:gd name="connsiteY14" fmla="*/ 457200 h 727710"/>
                <a:gd name="connsiteX15" fmla="*/ 1036320 w 1226820"/>
                <a:gd name="connsiteY15" fmla="*/ 64770 h 727710"/>
                <a:gd name="connsiteX0" fmla="*/ 1036320 w 1226820"/>
                <a:gd name="connsiteY0" fmla="*/ 64770 h 727710"/>
                <a:gd name="connsiteX1" fmla="*/ 1143000 w 1226820"/>
                <a:gd name="connsiteY1" fmla="*/ 22860 h 727710"/>
                <a:gd name="connsiteX2" fmla="*/ 1226820 w 1226820"/>
                <a:gd name="connsiteY2" fmla="*/ 64770 h 727710"/>
                <a:gd name="connsiteX3" fmla="*/ 1165860 w 1226820"/>
                <a:gd name="connsiteY3" fmla="*/ 388620 h 727710"/>
                <a:gd name="connsiteX4" fmla="*/ 1188720 w 1226820"/>
                <a:gd name="connsiteY4" fmla="*/ 605790 h 727710"/>
                <a:gd name="connsiteX5" fmla="*/ 1203960 w 1226820"/>
                <a:gd name="connsiteY5" fmla="*/ 712470 h 727710"/>
                <a:gd name="connsiteX6" fmla="*/ 1059180 w 1226820"/>
                <a:gd name="connsiteY6" fmla="*/ 727710 h 727710"/>
                <a:gd name="connsiteX7" fmla="*/ 163830 w 1226820"/>
                <a:gd name="connsiteY7" fmla="*/ 708660 h 727710"/>
                <a:gd name="connsiteX8" fmla="*/ 0 w 1226820"/>
                <a:gd name="connsiteY8" fmla="*/ 0 h 727710"/>
                <a:gd name="connsiteX9" fmla="*/ 224790 w 1226820"/>
                <a:gd name="connsiteY9" fmla="*/ 68580 h 727710"/>
                <a:gd name="connsiteX10" fmla="*/ 201930 w 1226820"/>
                <a:gd name="connsiteY10" fmla="*/ 632460 h 727710"/>
                <a:gd name="connsiteX11" fmla="*/ 567690 w 1226820"/>
                <a:gd name="connsiteY11" fmla="*/ 662940 h 727710"/>
                <a:gd name="connsiteX12" fmla="*/ 899160 w 1226820"/>
                <a:gd name="connsiteY12" fmla="*/ 685800 h 727710"/>
                <a:gd name="connsiteX13" fmla="*/ 1021080 w 1226820"/>
                <a:gd name="connsiteY13" fmla="*/ 636270 h 727710"/>
                <a:gd name="connsiteX14" fmla="*/ 1139190 w 1226820"/>
                <a:gd name="connsiteY14" fmla="*/ 457200 h 727710"/>
                <a:gd name="connsiteX15" fmla="*/ 1036320 w 1226820"/>
                <a:gd name="connsiteY15" fmla="*/ 64770 h 727710"/>
                <a:gd name="connsiteX0" fmla="*/ 1036320 w 1226820"/>
                <a:gd name="connsiteY0" fmla="*/ 64770 h 762245"/>
                <a:gd name="connsiteX1" fmla="*/ 1143000 w 1226820"/>
                <a:gd name="connsiteY1" fmla="*/ 22860 h 762245"/>
                <a:gd name="connsiteX2" fmla="*/ 1226820 w 1226820"/>
                <a:gd name="connsiteY2" fmla="*/ 64770 h 762245"/>
                <a:gd name="connsiteX3" fmla="*/ 1165860 w 1226820"/>
                <a:gd name="connsiteY3" fmla="*/ 388620 h 762245"/>
                <a:gd name="connsiteX4" fmla="*/ 1188720 w 1226820"/>
                <a:gd name="connsiteY4" fmla="*/ 605790 h 762245"/>
                <a:gd name="connsiteX5" fmla="*/ 1203960 w 1226820"/>
                <a:gd name="connsiteY5" fmla="*/ 712470 h 762245"/>
                <a:gd name="connsiteX6" fmla="*/ 1059180 w 1226820"/>
                <a:gd name="connsiteY6" fmla="*/ 727710 h 762245"/>
                <a:gd name="connsiteX7" fmla="*/ 1009650 w 1226820"/>
                <a:gd name="connsiteY7" fmla="*/ 762000 h 762245"/>
                <a:gd name="connsiteX8" fmla="*/ 163830 w 1226820"/>
                <a:gd name="connsiteY8" fmla="*/ 708660 h 762245"/>
                <a:gd name="connsiteX9" fmla="*/ 0 w 1226820"/>
                <a:gd name="connsiteY9" fmla="*/ 0 h 762245"/>
                <a:gd name="connsiteX10" fmla="*/ 224790 w 1226820"/>
                <a:gd name="connsiteY10" fmla="*/ 68580 h 762245"/>
                <a:gd name="connsiteX11" fmla="*/ 201930 w 1226820"/>
                <a:gd name="connsiteY11" fmla="*/ 632460 h 762245"/>
                <a:gd name="connsiteX12" fmla="*/ 567690 w 1226820"/>
                <a:gd name="connsiteY12" fmla="*/ 662940 h 762245"/>
                <a:gd name="connsiteX13" fmla="*/ 899160 w 1226820"/>
                <a:gd name="connsiteY13" fmla="*/ 685800 h 762245"/>
                <a:gd name="connsiteX14" fmla="*/ 1021080 w 1226820"/>
                <a:gd name="connsiteY14" fmla="*/ 636270 h 762245"/>
                <a:gd name="connsiteX15" fmla="*/ 1139190 w 1226820"/>
                <a:gd name="connsiteY15" fmla="*/ 457200 h 762245"/>
                <a:gd name="connsiteX16" fmla="*/ 1036320 w 1226820"/>
                <a:gd name="connsiteY16" fmla="*/ 64770 h 762245"/>
                <a:gd name="connsiteX0" fmla="*/ 1036320 w 1226820"/>
                <a:gd name="connsiteY0" fmla="*/ 64770 h 762245"/>
                <a:gd name="connsiteX1" fmla="*/ 1143000 w 1226820"/>
                <a:gd name="connsiteY1" fmla="*/ 22860 h 762245"/>
                <a:gd name="connsiteX2" fmla="*/ 1226820 w 1226820"/>
                <a:gd name="connsiteY2" fmla="*/ 64770 h 762245"/>
                <a:gd name="connsiteX3" fmla="*/ 1165860 w 1226820"/>
                <a:gd name="connsiteY3" fmla="*/ 388620 h 762245"/>
                <a:gd name="connsiteX4" fmla="*/ 1188720 w 1226820"/>
                <a:gd name="connsiteY4" fmla="*/ 605790 h 762245"/>
                <a:gd name="connsiteX5" fmla="*/ 1203960 w 1226820"/>
                <a:gd name="connsiteY5" fmla="*/ 712470 h 762245"/>
                <a:gd name="connsiteX6" fmla="*/ 1059180 w 1226820"/>
                <a:gd name="connsiteY6" fmla="*/ 727710 h 762245"/>
                <a:gd name="connsiteX7" fmla="*/ 1009650 w 1226820"/>
                <a:gd name="connsiteY7" fmla="*/ 762000 h 762245"/>
                <a:gd name="connsiteX8" fmla="*/ 163830 w 1226820"/>
                <a:gd name="connsiteY8" fmla="*/ 708660 h 762245"/>
                <a:gd name="connsiteX9" fmla="*/ 87630 w 1226820"/>
                <a:gd name="connsiteY9" fmla="*/ 563880 h 762245"/>
                <a:gd name="connsiteX10" fmla="*/ 0 w 1226820"/>
                <a:gd name="connsiteY10" fmla="*/ 0 h 762245"/>
                <a:gd name="connsiteX11" fmla="*/ 224790 w 1226820"/>
                <a:gd name="connsiteY11" fmla="*/ 68580 h 762245"/>
                <a:gd name="connsiteX12" fmla="*/ 201930 w 1226820"/>
                <a:gd name="connsiteY12" fmla="*/ 632460 h 762245"/>
                <a:gd name="connsiteX13" fmla="*/ 567690 w 1226820"/>
                <a:gd name="connsiteY13" fmla="*/ 662940 h 762245"/>
                <a:gd name="connsiteX14" fmla="*/ 899160 w 1226820"/>
                <a:gd name="connsiteY14" fmla="*/ 685800 h 762245"/>
                <a:gd name="connsiteX15" fmla="*/ 1021080 w 1226820"/>
                <a:gd name="connsiteY15" fmla="*/ 636270 h 762245"/>
                <a:gd name="connsiteX16" fmla="*/ 1139190 w 1226820"/>
                <a:gd name="connsiteY16" fmla="*/ 457200 h 762245"/>
                <a:gd name="connsiteX17" fmla="*/ 1036320 w 1226820"/>
                <a:gd name="connsiteY17" fmla="*/ 64770 h 762245"/>
                <a:gd name="connsiteX0" fmla="*/ 1036320 w 1226820"/>
                <a:gd name="connsiteY0" fmla="*/ 64770 h 762245"/>
                <a:gd name="connsiteX1" fmla="*/ 1143000 w 1226820"/>
                <a:gd name="connsiteY1" fmla="*/ 22860 h 762245"/>
                <a:gd name="connsiteX2" fmla="*/ 1226820 w 1226820"/>
                <a:gd name="connsiteY2" fmla="*/ 64770 h 762245"/>
                <a:gd name="connsiteX3" fmla="*/ 1165860 w 1226820"/>
                <a:gd name="connsiteY3" fmla="*/ 388620 h 762245"/>
                <a:gd name="connsiteX4" fmla="*/ 1188720 w 1226820"/>
                <a:gd name="connsiteY4" fmla="*/ 605790 h 762245"/>
                <a:gd name="connsiteX5" fmla="*/ 1203960 w 1226820"/>
                <a:gd name="connsiteY5" fmla="*/ 712470 h 762245"/>
                <a:gd name="connsiteX6" fmla="*/ 1059180 w 1226820"/>
                <a:gd name="connsiteY6" fmla="*/ 727710 h 762245"/>
                <a:gd name="connsiteX7" fmla="*/ 1009650 w 1226820"/>
                <a:gd name="connsiteY7" fmla="*/ 762000 h 762245"/>
                <a:gd name="connsiteX8" fmla="*/ 293370 w 1226820"/>
                <a:gd name="connsiteY8" fmla="*/ 750570 h 762245"/>
                <a:gd name="connsiteX9" fmla="*/ 163830 w 1226820"/>
                <a:gd name="connsiteY9" fmla="*/ 708660 h 762245"/>
                <a:gd name="connsiteX10" fmla="*/ 87630 w 1226820"/>
                <a:gd name="connsiteY10" fmla="*/ 563880 h 762245"/>
                <a:gd name="connsiteX11" fmla="*/ 0 w 1226820"/>
                <a:gd name="connsiteY11" fmla="*/ 0 h 762245"/>
                <a:gd name="connsiteX12" fmla="*/ 224790 w 1226820"/>
                <a:gd name="connsiteY12" fmla="*/ 68580 h 762245"/>
                <a:gd name="connsiteX13" fmla="*/ 201930 w 1226820"/>
                <a:gd name="connsiteY13" fmla="*/ 632460 h 762245"/>
                <a:gd name="connsiteX14" fmla="*/ 567690 w 1226820"/>
                <a:gd name="connsiteY14" fmla="*/ 662940 h 762245"/>
                <a:gd name="connsiteX15" fmla="*/ 899160 w 1226820"/>
                <a:gd name="connsiteY15" fmla="*/ 685800 h 762245"/>
                <a:gd name="connsiteX16" fmla="*/ 1021080 w 1226820"/>
                <a:gd name="connsiteY16" fmla="*/ 636270 h 762245"/>
                <a:gd name="connsiteX17" fmla="*/ 1139190 w 1226820"/>
                <a:gd name="connsiteY17" fmla="*/ 457200 h 762245"/>
                <a:gd name="connsiteX18" fmla="*/ 1036320 w 1226820"/>
                <a:gd name="connsiteY18" fmla="*/ 64770 h 762245"/>
                <a:gd name="connsiteX0" fmla="*/ 1036320 w 1226820"/>
                <a:gd name="connsiteY0" fmla="*/ 64770 h 762245"/>
                <a:gd name="connsiteX1" fmla="*/ 1143000 w 1226820"/>
                <a:gd name="connsiteY1" fmla="*/ 22860 h 762245"/>
                <a:gd name="connsiteX2" fmla="*/ 1226820 w 1226820"/>
                <a:gd name="connsiteY2" fmla="*/ 64770 h 762245"/>
                <a:gd name="connsiteX3" fmla="*/ 1165860 w 1226820"/>
                <a:gd name="connsiteY3" fmla="*/ 388620 h 762245"/>
                <a:gd name="connsiteX4" fmla="*/ 1188720 w 1226820"/>
                <a:gd name="connsiteY4" fmla="*/ 605790 h 762245"/>
                <a:gd name="connsiteX5" fmla="*/ 1104900 w 1226820"/>
                <a:gd name="connsiteY5" fmla="*/ 701040 h 762245"/>
                <a:gd name="connsiteX6" fmla="*/ 1059180 w 1226820"/>
                <a:gd name="connsiteY6" fmla="*/ 727710 h 762245"/>
                <a:gd name="connsiteX7" fmla="*/ 1009650 w 1226820"/>
                <a:gd name="connsiteY7" fmla="*/ 762000 h 762245"/>
                <a:gd name="connsiteX8" fmla="*/ 293370 w 1226820"/>
                <a:gd name="connsiteY8" fmla="*/ 750570 h 762245"/>
                <a:gd name="connsiteX9" fmla="*/ 163830 w 1226820"/>
                <a:gd name="connsiteY9" fmla="*/ 708660 h 762245"/>
                <a:gd name="connsiteX10" fmla="*/ 87630 w 1226820"/>
                <a:gd name="connsiteY10" fmla="*/ 563880 h 762245"/>
                <a:gd name="connsiteX11" fmla="*/ 0 w 1226820"/>
                <a:gd name="connsiteY11" fmla="*/ 0 h 762245"/>
                <a:gd name="connsiteX12" fmla="*/ 224790 w 1226820"/>
                <a:gd name="connsiteY12" fmla="*/ 68580 h 762245"/>
                <a:gd name="connsiteX13" fmla="*/ 201930 w 1226820"/>
                <a:gd name="connsiteY13" fmla="*/ 632460 h 762245"/>
                <a:gd name="connsiteX14" fmla="*/ 567690 w 1226820"/>
                <a:gd name="connsiteY14" fmla="*/ 662940 h 762245"/>
                <a:gd name="connsiteX15" fmla="*/ 899160 w 1226820"/>
                <a:gd name="connsiteY15" fmla="*/ 685800 h 762245"/>
                <a:gd name="connsiteX16" fmla="*/ 1021080 w 1226820"/>
                <a:gd name="connsiteY16" fmla="*/ 636270 h 762245"/>
                <a:gd name="connsiteX17" fmla="*/ 1139190 w 1226820"/>
                <a:gd name="connsiteY17" fmla="*/ 457200 h 762245"/>
                <a:gd name="connsiteX18" fmla="*/ 1036320 w 1226820"/>
                <a:gd name="connsiteY18" fmla="*/ 64770 h 762245"/>
                <a:gd name="connsiteX0" fmla="*/ 1036320 w 1226820"/>
                <a:gd name="connsiteY0" fmla="*/ 64770 h 762245"/>
                <a:gd name="connsiteX1" fmla="*/ 1143000 w 1226820"/>
                <a:gd name="connsiteY1" fmla="*/ 22860 h 762245"/>
                <a:gd name="connsiteX2" fmla="*/ 1226820 w 1226820"/>
                <a:gd name="connsiteY2" fmla="*/ 64770 h 762245"/>
                <a:gd name="connsiteX3" fmla="*/ 1165860 w 1226820"/>
                <a:gd name="connsiteY3" fmla="*/ 388620 h 762245"/>
                <a:gd name="connsiteX4" fmla="*/ 1188720 w 1226820"/>
                <a:gd name="connsiteY4" fmla="*/ 605790 h 762245"/>
                <a:gd name="connsiteX5" fmla="*/ 1211580 w 1226820"/>
                <a:gd name="connsiteY5" fmla="*/ 701040 h 762245"/>
                <a:gd name="connsiteX6" fmla="*/ 1104900 w 1226820"/>
                <a:gd name="connsiteY6" fmla="*/ 701040 h 762245"/>
                <a:gd name="connsiteX7" fmla="*/ 1059180 w 1226820"/>
                <a:gd name="connsiteY7" fmla="*/ 727710 h 762245"/>
                <a:gd name="connsiteX8" fmla="*/ 1009650 w 1226820"/>
                <a:gd name="connsiteY8" fmla="*/ 762000 h 762245"/>
                <a:gd name="connsiteX9" fmla="*/ 293370 w 1226820"/>
                <a:gd name="connsiteY9" fmla="*/ 750570 h 762245"/>
                <a:gd name="connsiteX10" fmla="*/ 163830 w 1226820"/>
                <a:gd name="connsiteY10" fmla="*/ 708660 h 762245"/>
                <a:gd name="connsiteX11" fmla="*/ 87630 w 1226820"/>
                <a:gd name="connsiteY11" fmla="*/ 563880 h 762245"/>
                <a:gd name="connsiteX12" fmla="*/ 0 w 1226820"/>
                <a:gd name="connsiteY12" fmla="*/ 0 h 762245"/>
                <a:gd name="connsiteX13" fmla="*/ 224790 w 1226820"/>
                <a:gd name="connsiteY13" fmla="*/ 68580 h 762245"/>
                <a:gd name="connsiteX14" fmla="*/ 201930 w 1226820"/>
                <a:gd name="connsiteY14" fmla="*/ 632460 h 762245"/>
                <a:gd name="connsiteX15" fmla="*/ 567690 w 1226820"/>
                <a:gd name="connsiteY15" fmla="*/ 662940 h 762245"/>
                <a:gd name="connsiteX16" fmla="*/ 899160 w 1226820"/>
                <a:gd name="connsiteY16" fmla="*/ 685800 h 762245"/>
                <a:gd name="connsiteX17" fmla="*/ 1021080 w 1226820"/>
                <a:gd name="connsiteY17" fmla="*/ 636270 h 762245"/>
                <a:gd name="connsiteX18" fmla="*/ 1139190 w 1226820"/>
                <a:gd name="connsiteY18" fmla="*/ 457200 h 762245"/>
                <a:gd name="connsiteX19" fmla="*/ 1036320 w 1226820"/>
                <a:gd name="connsiteY19" fmla="*/ 64770 h 762245"/>
                <a:gd name="connsiteX0" fmla="*/ 1036320 w 1226820"/>
                <a:gd name="connsiteY0" fmla="*/ 64770 h 762245"/>
                <a:gd name="connsiteX1" fmla="*/ 1143000 w 1226820"/>
                <a:gd name="connsiteY1" fmla="*/ 22860 h 762245"/>
                <a:gd name="connsiteX2" fmla="*/ 1226820 w 1226820"/>
                <a:gd name="connsiteY2" fmla="*/ 64770 h 762245"/>
                <a:gd name="connsiteX3" fmla="*/ 1165860 w 1226820"/>
                <a:gd name="connsiteY3" fmla="*/ 388620 h 762245"/>
                <a:gd name="connsiteX4" fmla="*/ 1188720 w 1226820"/>
                <a:gd name="connsiteY4" fmla="*/ 605790 h 762245"/>
                <a:gd name="connsiteX5" fmla="*/ 1211580 w 1226820"/>
                <a:gd name="connsiteY5" fmla="*/ 701040 h 762245"/>
                <a:gd name="connsiteX6" fmla="*/ 1108710 w 1226820"/>
                <a:gd name="connsiteY6" fmla="*/ 739140 h 762245"/>
                <a:gd name="connsiteX7" fmla="*/ 1059180 w 1226820"/>
                <a:gd name="connsiteY7" fmla="*/ 727710 h 762245"/>
                <a:gd name="connsiteX8" fmla="*/ 1009650 w 1226820"/>
                <a:gd name="connsiteY8" fmla="*/ 762000 h 762245"/>
                <a:gd name="connsiteX9" fmla="*/ 293370 w 1226820"/>
                <a:gd name="connsiteY9" fmla="*/ 750570 h 762245"/>
                <a:gd name="connsiteX10" fmla="*/ 163830 w 1226820"/>
                <a:gd name="connsiteY10" fmla="*/ 708660 h 762245"/>
                <a:gd name="connsiteX11" fmla="*/ 87630 w 1226820"/>
                <a:gd name="connsiteY11" fmla="*/ 563880 h 762245"/>
                <a:gd name="connsiteX12" fmla="*/ 0 w 1226820"/>
                <a:gd name="connsiteY12" fmla="*/ 0 h 762245"/>
                <a:gd name="connsiteX13" fmla="*/ 224790 w 1226820"/>
                <a:gd name="connsiteY13" fmla="*/ 68580 h 762245"/>
                <a:gd name="connsiteX14" fmla="*/ 201930 w 1226820"/>
                <a:gd name="connsiteY14" fmla="*/ 632460 h 762245"/>
                <a:gd name="connsiteX15" fmla="*/ 567690 w 1226820"/>
                <a:gd name="connsiteY15" fmla="*/ 662940 h 762245"/>
                <a:gd name="connsiteX16" fmla="*/ 899160 w 1226820"/>
                <a:gd name="connsiteY16" fmla="*/ 685800 h 762245"/>
                <a:gd name="connsiteX17" fmla="*/ 1021080 w 1226820"/>
                <a:gd name="connsiteY17" fmla="*/ 636270 h 762245"/>
                <a:gd name="connsiteX18" fmla="*/ 1139190 w 1226820"/>
                <a:gd name="connsiteY18" fmla="*/ 457200 h 762245"/>
                <a:gd name="connsiteX19" fmla="*/ 1036320 w 1226820"/>
                <a:gd name="connsiteY19" fmla="*/ 64770 h 762245"/>
                <a:gd name="connsiteX0" fmla="*/ 1036320 w 1226820"/>
                <a:gd name="connsiteY0" fmla="*/ 64770 h 762789"/>
                <a:gd name="connsiteX1" fmla="*/ 1143000 w 1226820"/>
                <a:gd name="connsiteY1" fmla="*/ 22860 h 762789"/>
                <a:gd name="connsiteX2" fmla="*/ 1226820 w 1226820"/>
                <a:gd name="connsiteY2" fmla="*/ 64770 h 762789"/>
                <a:gd name="connsiteX3" fmla="*/ 1165860 w 1226820"/>
                <a:gd name="connsiteY3" fmla="*/ 388620 h 762789"/>
                <a:gd name="connsiteX4" fmla="*/ 1188720 w 1226820"/>
                <a:gd name="connsiteY4" fmla="*/ 605790 h 762789"/>
                <a:gd name="connsiteX5" fmla="*/ 1211580 w 1226820"/>
                <a:gd name="connsiteY5" fmla="*/ 701040 h 762789"/>
                <a:gd name="connsiteX6" fmla="*/ 1108710 w 1226820"/>
                <a:gd name="connsiteY6" fmla="*/ 739140 h 762789"/>
                <a:gd name="connsiteX7" fmla="*/ 1059180 w 1226820"/>
                <a:gd name="connsiteY7" fmla="*/ 758190 h 762789"/>
                <a:gd name="connsiteX8" fmla="*/ 1009650 w 1226820"/>
                <a:gd name="connsiteY8" fmla="*/ 762000 h 762789"/>
                <a:gd name="connsiteX9" fmla="*/ 293370 w 1226820"/>
                <a:gd name="connsiteY9" fmla="*/ 750570 h 762789"/>
                <a:gd name="connsiteX10" fmla="*/ 163830 w 1226820"/>
                <a:gd name="connsiteY10" fmla="*/ 708660 h 762789"/>
                <a:gd name="connsiteX11" fmla="*/ 87630 w 1226820"/>
                <a:gd name="connsiteY11" fmla="*/ 563880 h 762789"/>
                <a:gd name="connsiteX12" fmla="*/ 0 w 1226820"/>
                <a:gd name="connsiteY12" fmla="*/ 0 h 762789"/>
                <a:gd name="connsiteX13" fmla="*/ 224790 w 1226820"/>
                <a:gd name="connsiteY13" fmla="*/ 68580 h 762789"/>
                <a:gd name="connsiteX14" fmla="*/ 201930 w 1226820"/>
                <a:gd name="connsiteY14" fmla="*/ 632460 h 762789"/>
                <a:gd name="connsiteX15" fmla="*/ 567690 w 1226820"/>
                <a:gd name="connsiteY15" fmla="*/ 662940 h 762789"/>
                <a:gd name="connsiteX16" fmla="*/ 899160 w 1226820"/>
                <a:gd name="connsiteY16" fmla="*/ 685800 h 762789"/>
                <a:gd name="connsiteX17" fmla="*/ 1021080 w 1226820"/>
                <a:gd name="connsiteY17" fmla="*/ 636270 h 762789"/>
                <a:gd name="connsiteX18" fmla="*/ 1139190 w 1226820"/>
                <a:gd name="connsiteY18" fmla="*/ 457200 h 762789"/>
                <a:gd name="connsiteX19" fmla="*/ 1036320 w 1226820"/>
                <a:gd name="connsiteY19" fmla="*/ 64770 h 762789"/>
                <a:gd name="connsiteX0" fmla="*/ 1036320 w 1226820"/>
                <a:gd name="connsiteY0" fmla="*/ 64770 h 781380"/>
                <a:gd name="connsiteX1" fmla="*/ 1143000 w 1226820"/>
                <a:gd name="connsiteY1" fmla="*/ 22860 h 781380"/>
                <a:gd name="connsiteX2" fmla="*/ 1226820 w 1226820"/>
                <a:gd name="connsiteY2" fmla="*/ 64770 h 781380"/>
                <a:gd name="connsiteX3" fmla="*/ 1165860 w 1226820"/>
                <a:gd name="connsiteY3" fmla="*/ 388620 h 781380"/>
                <a:gd name="connsiteX4" fmla="*/ 1188720 w 1226820"/>
                <a:gd name="connsiteY4" fmla="*/ 605790 h 781380"/>
                <a:gd name="connsiteX5" fmla="*/ 1211580 w 1226820"/>
                <a:gd name="connsiteY5" fmla="*/ 701040 h 781380"/>
                <a:gd name="connsiteX6" fmla="*/ 1108710 w 1226820"/>
                <a:gd name="connsiteY6" fmla="*/ 739140 h 781380"/>
                <a:gd name="connsiteX7" fmla="*/ 1059180 w 1226820"/>
                <a:gd name="connsiteY7" fmla="*/ 758190 h 781380"/>
                <a:gd name="connsiteX8" fmla="*/ 994410 w 1226820"/>
                <a:gd name="connsiteY8" fmla="*/ 781050 h 781380"/>
                <a:gd name="connsiteX9" fmla="*/ 293370 w 1226820"/>
                <a:gd name="connsiteY9" fmla="*/ 750570 h 781380"/>
                <a:gd name="connsiteX10" fmla="*/ 163830 w 1226820"/>
                <a:gd name="connsiteY10" fmla="*/ 708660 h 781380"/>
                <a:gd name="connsiteX11" fmla="*/ 87630 w 1226820"/>
                <a:gd name="connsiteY11" fmla="*/ 563880 h 781380"/>
                <a:gd name="connsiteX12" fmla="*/ 0 w 1226820"/>
                <a:gd name="connsiteY12" fmla="*/ 0 h 781380"/>
                <a:gd name="connsiteX13" fmla="*/ 224790 w 1226820"/>
                <a:gd name="connsiteY13" fmla="*/ 68580 h 781380"/>
                <a:gd name="connsiteX14" fmla="*/ 201930 w 1226820"/>
                <a:gd name="connsiteY14" fmla="*/ 632460 h 781380"/>
                <a:gd name="connsiteX15" fmla="*/ 567690 w 1226820"/>
                <a:gd name="connsiteY15" fmla="*/ 662940 h 781380"/>
                <a:gd name="connsiteX16" fmla="*/ 899160 w 1226820"/>
                <a:gd name="connsiteY16" fmla="*/ 685800 h 781380"/>
                <a:gd name="connsiteX17" fmla="*/ 1021080 w 1226820"/>
                <a:gd name="connsiteY17" fmla="*/ 636270 h 781380"/>
                <a:gd name="connsiteX18" fmla="*/ 1139190 w 1226820"/>
                <a:gd name="connsiteY18" fmla="*/ 457200 h 781380"/>
                <a:gd name="connsiteX19" fmla="*/ 1036320 w 1226820"/>
                <a:gd name="connsiteY19" fmla="*/ 64770 h 781380"/>
                <a:gd name="connsiteX0" fmla="*/ 1036320 w 1226820"/>
                <a:gd name="connsiteY0" fmla="*/ 64770 h 781380"/>
                <a:gd name="connsiteX1" fmla="*/ 1143000 w 1226820"/>
                <a:gd name="connsiteY1" fmla="*/ 22860 h 781380"/>
                <a:gd name="connsiteX2" fmla="*/ 1226820 w 1226820"/>
                <a:gd name="connsiteY2" fmla="*/ 64770 h 781380"/>
                <a:gd name="connsiteX3" fmla="*/ 1165860 w 1226820"/>
                <a:gd name="connsiteY3" fmla="*/ 388620 h 781380"/>
                <a:gd name="connsiteX4" fmla="*/ 1188720 w 1226820"/>
                <a:gd name="connsiteY4" fmla="*/ 605790 h 781380"/>
                <a:gd name="connsiteX5" fmla="*/ 1211580 w 1226820"/>
                <a:gd name="connsiteY5" fmla="*/ 701040 h 781380"/>
                <a:gd name="connsiteX6" fmla="*/ 1108710 w 1226820"/>
                <a:gd name="connsiteY6" fmla="*/ 739140 h 781380"/>
                <a:gd name="connsiteX7" fmla="*/ 1059180 w 1226820"/>
                <a:gd name="connsiteY7" fmla="*/ 758190 h 781380"/>
                <a:gd name="connsiteX8" fmla="*/ 994410 w 1226820"/>
                <a:gd name="connsiteY8" fmla="*/ 781050 h 781380"/>
                <a:gd name="connsiteX9" fmla="*/ 293370 w 1226820"/>
                <a:gd name="connsiteY9" fmla="*/ 750570 h 781380"/>
                <a:gd name="connsiteX10" fmla="*/ 163830 w 1226820"/>
                <a:gd name="connsiteY10" fmla="*/ 708660 h 781380"/>
                <a:gd name="connsiteX11" fmla="*/ 87630 w 1226820"/>
                <a:gd name="connsiteY11" fmla="*/ 563880 h 781380"/>
                <a:gd name="connsiteX12" fmla="*/ 0 w 1226820"/>
                <a:gd name="connsiteY12" fmla="*/ 0 h 781380"/>
                <a:gd name="connsiteX13" fmla="*/ 224790 w 1226820"/>
                <a:gd name="connsiteY13" fmla="*/ 49530 h 781380"/>
                <a:gd name="connsiteX14" fmla="*/ 201930 w 1226820"/>
                <a:gd name="connsiteY14" fmla="*/ 632460 h 781380"/>
                <a:gd name="connsiteX15" fmla="*/ 567690 w 1226820"/>
                <a:gd name="connsiteY15" fmla="*/ 662940 h 781380"/>
                <a:gd name="connsiteX16" fmla="*/ 899160 w 1226820"/>
                <a:gd name="connsiteY16" fmla="*/ 685800 h 781380"/>
                <a:gd name="connsiteX17" fmla="*/ 1021080 w 1226820"/>
                <a:gd name="connsiteY17" fmla="*/ 636270 h 781380"/>
                <a:gd name="connsiteX18" fmla="*/ 1139190 w 1226820"/>
                <a:gd name="connsiteY18" fmla="*/ 457200 h 781380"/>
                <a:gd name="connsiteX19" fmla="*/ 1036320 w 1226820"/>
                <a:gd name="connsiteY19" fmla="*/ 64770 h 7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26820" h="781380">
                  <a:moveTo>
                    <a:pt x="1036320" y="64770"/>
                  </a:moveTo>
                  <a:lnTo>
                    <a:pt x="1143000" y="22860"/>
                  </a:lnTo>
                  <a:lnTo>
                    <a:pt x="1226820" y="64770"/>
                  </a:lnTo>
                  <a:lnTo>
                    <a:pt x="1165860" y="388620"/>
                  </a:lnTo>
                  <a:lnTo>
                    <a:pt x="1188720" y="605790"/>
                  </a:lnTo>
                  <a:cubicBezTo>
                    <a:pt x="1186180" y="648335"/>
                    <a:pt x="1225550" y="685165"/>
                    <a:pt x="1211580" y="701040"/>
                  </a:cubicBezTo>
                  <a:cubicBezTo>
                    <a:pt x="1197610" y="716915"/>
                    <a:pt x="1123950" y="725170"/>
                    <a:pt x="1108710" y="739140"/>
                  </a:cubicBezTo>
                  <a:lnTo>
                    <a:pt x="1059180" y="758190"/>
                  </a:lnTo>
                  <a:cubicBezTo>
                    <a:pt x="1049020" y="754380"/>
                    <a:pt x="1004570" y="784860"/>
                    <a:pt x="994410" y="781050"/>
                  </a:cubicBezTo>
                  <a:cubicBezTo>
                    <a:pt x="750570" y="763270"/>
                    <a:pt x="537210" y="768350"/>
                    <a:pt x="293370" y="750570"/>
                  </a:cubicBezTo>
                  <a:lnTo>
                    <a:pt x="163830" y="708660"/>
                  </a:lnTo>
                  <a:cubicBezTo>
                    <a:pt x="158750" y="678180"/>
                    <a:pt x="92710" y="594360"/>
                    <a:pt x="87630" y="563880"/>
                  </a:cubicBezTo>
                  <a:lnTo>
                    <a:pt x="0" y="0"/>
                  </a:lnTo>
                  <a:lnTo>
                    <a:pt x="224790" y="49530"/>
                  </a:lnTo>
                  <a:lnTo>
                    <a:pt x="201930" y="632460"/>
                  </a:lnTo>
                  <a:lnTo>
                    <a:pt x="567690" y="662940"/>
                  </a:lnTo>
                  <a:lnTo>
                    <a:pt x="899160" y="685800"/>
                  </a:lnTo>
                  <a:lnTo>
                    <a:pt x="1021080" y="636270"/>
                  </a:lnTo>
                  <a:lnTo>
                    <a:pt x="1139190" y="457200"/>
                  </a:lnTo>
                  <a:lnTo>
                    <a:pt x="1036320" y="64770"/>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265DD321-2E90-5810-3CFD-1D751A8CA952}"/>
                </a:ext>
              </a:extLst>
            </p:cNvPr>
            <p:cNvSpPr/>
            <p:nvPr/>
          </p:nvSpPr>
          <p:spPr>
            <a:xfrm>
              <a:off x="6204871" y="3863341"/>
              <a:ext cx="2100929" cy="1661062"/>
            </a:xfrm>
            <a:custGeom>
              <a:avLst/>
              <a:gdLst>
                <a:gd name="connsiteX0" fmla="*/ 0 w 647700"/>
                <a:gd name="connsiteY0" fmla="*/ 41910 h 335280"/>
                <a:gd name="connsiteX1" fmla="*/ 247650 w 647700"/>
                <a:gd name="connsiteY1" fmla="*/ 0 h 335280"/>
                <a:gd name="connsiteX2" fmla="*/ 647700 w 647700"/>
                <a:gd name="connsiteY2" fmla="*/ 7620 h 335280"/>
                <a:gd name="connsiteX3" fmla="*/ 624840 w 647700"/>
                <a:gd name="connsiteY3" fmla="*/ 304800 h 335280"/>
                <a:gd name="connsiteX4" fmla="*/ 285750 w 647700"/>
                <a:gd name="connsiteY4" fmla="*/ 335280 h 335280"/>
                <a:gd name="connsiteX5" fmla="*/ 0 w 647700"/>
                <a:gd name="connsiteY5" fmla="*/ 41910 h 335280"/>
                <a:gd name="connsiteX0" fmla="*/ 129540 w 777240"/>
                <a:gd name="connsiteY0" fmla="*/ 41910 h 1059180"/>
                <a:gd name="connsiteX1" fmla="*/ 377190 w 777240"/>
                <a:gd name="connsiteY1" fmla="*/ 0 h 1059180"/>
                <a:gd name="connsiteX2" fmla="*/ 777240 w 777240"/>
                <a:gd name="connsiteY2" fmla="*/ 7620 h 1059180"/>
                <a:gd name="connsiteX3" fmla="*/ 754380 w 777240"/>
                <a:gd name="connsiteY3" fmla="*/ 304800 h 1059180"/>
                <a:gd name="connsiteX4" fmla="*/ 0 w 777240"/>
                <a:gd name="connsiteY4" fmla="*/ 1059180 h 1059180"/>
                <a:gd name="connsiteX5" fmla="*/ 129540 w 777240"/>
                <a:gd name="connsiteY5" fmla="*/ 41910 h 1059180"/>
                <a:gd name="connsiteX0" fmla="*/ 129540 w 777240"/>
                <a:gd name="connsiteY0" fmla="*/ 41910 h 1059180"/>
                <a:gd name="connsiteX1" fmla="*/ 377190 w 777240"/>
                <a:gd name="connsiteY1" fmla="*/ 0 h 1059180"/>
                <a:gd name="connsiteX2" fmla="*/ 777240 w 777240"/>
                <a:gd name="connsiteY2" fmla="*/ 7620 h 1059180"/>
                <a:gd name="connsiteX3" fmla="*/ 754380 w 777240"/>
                <a:gd name="connsiteY3" fmla="*/ 304800 h 1059180"/>
                <a:gd name="connsiteX4" fmla="*/ 0 w 777240"/>
                <a:gd name="connsiteY4" fmla="*/ 1059180 h 1059180"/>
                <a:gd name="connsiteX5" fmla="*/ 175260 w 777240"/>
                <a:gd name="connsiteY5" fmla="*/ 609600 h 1059180"/>
                <a:gd name="connsiteX6" fmla="*/ 129540 w 777240"/>
                <a:gd name="connsiteY6" fmla="*/ 41910 h 1059180"/>
                <a:gd name="connsiteX0" fmla="*/ 163058 w 810758"/>
                <a:gd name="connsiteY0" fmla="*/ 41910 h 1076203"/>
                <a:gd name="connsiteX1" fmla="*/ 410708 w 810758"/>
                <a:gd name="connsiteY1" fmla="*/ 0 h 1076203"/>
                <a:gd name="connsiteX2" fmla="*/ 810758 w 810758"/>
                <a:gd name="connsiteY2" fmla="*/ 7620 h 1076203"/>
                <a:gd name="connsiteX3" fmla="*/ 787898 w 810758"/>
                <a:gd name="connsiteY3" fmla="*/ 304800 h 1076203"/>
                <a:gd name="connsiteX4" fmla="*/ 33518 w 810758"/>
                <a:gd name="connsiteY4" fmla="*/ 1059180 h 1076203"/>
                <a:gd name="connsiteX5" fmla="*/ 147818 w 810758"/>
                <a:gd name="connsiteY5" fmla="*/ 815340 h 1076203"/>
                <a:gd name="connsiteX6" fmla="*/ 208778 w 810758"/>
                <a:gd name="connsiteY6" fmla="*/ 609600 h 1076203"/>
                <a:gd name="connsiteX7" fmla="*/ 163058 w 810758"/>
                <a:gd name="connsiteY7" fmla="*/ 41910 h 1076203"/>
                <a:gd name="connsiteX0" fmla="*/ 330698 w 810758"/>
                <a:gd name="connsiteY0" fmla="*/ 160020 h 1076203"/>
                <a:gd name="connsiteX1" fmla="*/ 410708 w 810758"/>
                <a:gd name="connsiteY1" fmla="*/ 0 h 1076203"/>
                <a:gd name="connsiteX2" fmla="*/ 810758 w 810758"/>
                <a:gd name="connsiteY2" fmla="*/ 7620 h 1076203"/>
                <a:gd name="connsiteX3" fmla="*/ 787898 w 810758"/>
                <a:gd name="connsiteY3" fmla="*/ 304800 h 1076203"/>
                <a:gd name="connsiteX4" fmla="*/ 33518 w 810758"/>
                <a:gd name="connsiteY4" fmla="*/ 1059180 h 1076203"/>
                <a:gd name="connsiteX5" fmla="*/ 147818 w 810758"/>
                <a:gd name="connsiteY5" fmla="*/ 815340 h 1076203"/>
                <a:gd name="connsiteX6" fmla="*/ 208778 w 810758"/>
                <a:gd name="connsiteY6" fmla="*/ 609600 h 1076203"/>
                <a:gd name="connsiteX7" fmla="*/ 330698 w 810758"/>
                <a:gd name="connsiteY7" fmla="*/ 160020 h 1076203"/>
                <a:gd name="connsiteX0" fmla="*/ 193538 w 810758"/>
                <a:gd name="connsiteY0" fmla="*/ 64770 h 1076203"/>
                <a:gd name="connsiteX1" fmla="*/ 410708 w 810758"/>
                <a:gd name="connsiteY1" fmla="*/ 0 h 1076203"/>
                <a:gd name="connsiteX2" fmla="*/ 810758 w 810758"/>
                <a:gd name="connsiteY2" fmla="*/ 7620 h 1076203"/>
                <a:gd name="connsiteX3" fmla="*/ 787898 w 810758"/>
                <a:gd name="connsiteY3" fmla="*/ 304800 h 1076203"/>
                <a:gd name="connsiteX4" fmla="*/ 33518 w 810758"/>
                <a:gd name="connsiteY4" fmla="*/ 1059180 h 1076203"/>
                <a:gd name="connsiteX5" fmla="*/ 147818 w 810758"/>
                <a:gd name="connsiteY5" fmla="*/ 815340 h 1076203"/>
                <a:gd name="connsiteX6" fmla="*/ 208778 w 810758"/>
                <a:gd name="connsiteY6" fmla="*/ 609600 h 1076203"/>
                <a:gd name="connsiteX7" fmla="*/ 193538 w 810758"/>
                <a:gd name="connsiteY7" fmla="*/ 64770 h 1076203"/>
                <a:gd name="connsiteX0" fmla="*/ 193538 w 810758"/>
                <a:gd name="connsiteY0" fmla="*/ 64770 h 1076203"/>
                <a:gd name="connsiteX1" fmla="*/ 410708 w 810758"/>
                <a:gd name="connsiteY1" fmla="*/ 0 h 1076203"/>
                <a:gd name="connsiteX2" fmla="*/ 810758 w 810758"/>
                <a:gd name="connsiteY2" fmla="*/ 7620 h 1076203"/>
                <a:gd name="connsiteX3" fmla="*/ 787898 w 810758"/>
                <a:gd name="connsiteY3" fmla="*/ 304800 h 1076203"/>
                <a:gd name="connsiteX4" fmla="*/ 33518 w 810758"/>
                <a:gd name="connsiteY4" fmla="*/ 1059180 h 1076203"/>
                <a:gd name="connsiteX5" fmla="*/ 147818 w 810758"/>
                <a:gd name="connsiteY5" fmla="*/ 815340 h 1076203"/>
                <a:gd name="connsiteX6" fmla="*/ 319268 w 810758"/>
                <a:gd name="connsiteY6" fmla="*/ 335280 h 1076203"/>
                <a:gd name="connsiteX7" fmla="*/ 193538 w 810758"/>
                <a:gd name="connsiteY7" fmla="*/ 64770 h 1076203"/>
                <a:gd name="connsiteX0" fmla="*/ 193538 w 810758"/>
                <a:gd name="connsiteY0" fmla="*/ 64770 h 1076203"/>
                <a:gd name="connsiteX1" fmla="*/ 410708 w 810758"/>
                <a:gd name="connsiteY1" fmla="*/ 0 h 1076203"/>
                <a:gd name="connsiteX2" fmla="*/ 810758 w 810758"/>
                <a:gd name="connsiteY2" fmla="*/ 7620 h 1076203"/>
                <a:gd name="connsiteX3" fmla="*/ 787898 w 810758"/>
                <a:gd name="connsiteY3" fmla="*/ 304800 h 1076203"/>
                <a:gd name="connsiteX4" fmla="*/ 33518 w 810758"/>
                <a:gd name="connsiteY4" fmla="*/ 1059180 h 1076203"/>
                <a:gd name="connsiteX5" fmla="*/ 147818 w 810758"/>
                <a:gd name="connsiteY5" fmla="*/ 815340 h 1076203"/>
                <a:gd name="connsiteX6" fmla="*/ 357368 w 810758"/>
                <a:gd name="connsiteY6" fmla="*/ 430530 h 1076203"/>
                <a:gd name="connsiteX7" fmla="*/ 193538 w 810758"/>
                <a:gd name="connsiteY7" fmla="*/ 64770 h 1076203"/>
                <a:gd name="connsiteX0" fmla="*/ 169259 w 786479"/>
                <a:gd name="connsiteY0" fmla="*/ 64770 h 1059839"/>
                <a:gd name="connsiteX1" fmla="*/ 386429 w 786479"/>
                <a:gd name="connsiteY1" fmla="*/ 0 h 1059839"/>
                <a:gd name="connsiteX2" fmla="*/ 786479 w 786479"/>
                <a:gd name="connsiteY2" fmla="*/ 7620 h 1059839"/>
                <a:gd name="connsiteX3" fmla="*/ 763619 w 786479"/>
                <a:gd name="connsiteY3" fmla="*/ 304800 h 1059839"/>
                <a:gd name="connsiteX4" fmla="*/ 9239 w 786479"/>
                <a:gd name="connsiteY4" fmla="*/ 1059180 h 1059839"/>
                <a:gd name="connsiteX5" fmla="*/ 333089 w 786479"/>
                <a:gd name="connsiteY5" fmla="*/ 430530 h 1059839"/>
                <a:gd name="connsiteX6" fmla="*/ 169259 w 786479"/>
                <a:gd name="connsiteY6" fmla="*/ 64770 h 1059839"/>
                <a:gd name="connsiteX0" fmla="*/ 169259 w 1514189"/>
                <a:gd name="connsiteY0" fmla="*/ 64770 h 1318260"/>
                <a:gd name="connsiteX1" fmla="*/ 386429 w 1514189"/>
                <a:gd name="connsiteY1" fmla="*/ 0 h 1318260"/>
                <a:gd name="connsiteX2" fmla="*/ 786479 w 1514189"/>
                <a:gd name="connsiteY2" fmla="*/ 7620 h 1318260"/>
                <a:gd name="connsiteX3" fmla="*/ 1514189 w 1514189"/>
                <a:gd name="connsiteY3" fmla="*/ 1318260 h 1318260"/>
                <a:gd name="connsiteX4" fmla="*/ 9239 w 1514189"/>
                <a:gd name="connsiteY4" fmla="*/ 1059180 h 1318260"/>
                <a:gd name="connsiteX5" fmla="*/ 333089 w 1514189"/>
                <a:gd name="connsiteY5" fmla="*/ 430530 h 1318260"/>
                <a:gd name="connsiteX6" fmla="*/ 169259 w 1514189"/>
                <a:gd name="connsiteY6" fmla="*/ 64770 h 1318260"/>
                <a:gd name="connsiteX0" fmla="*/ 169259 w 2100929"/>
                <a:gd name="connsiteY0" fmla="*/ 64770 h 1318260"/>
                <a:gd name="connsiteX1" fmla="*/ 386429 w 2100929"/>
                <a:gd name="connsiteY1" fmla="*/ 0 h 1318260"/>
                <a:gd name="connsiteX2" fmla="*/ 786479 w 2100929"/>
                <a:gd name="connsiteY2" fmla="*/ 7620 h 1318260"/>
                <a:gd name="connsiteX3" fmla="*/ 2100929 w 2100929"/>
                <a:gd name="connsiteY3" fmla="*/ 213359 h 1318260"/>
                <a:gd name="connsiteX4" fmla="*/ 1514189 w 2100929"/>
                <a:gd name="connsiteY4" fmla="*/ 1318260 h 1318260"/>
                <a:gd name="connsiteX5" fmla="*/ 9239 w 2100929"/>
                <a:gd name="connsiteY5" fmla="*/ 1059180 h 1318260"/>
                <a:gd name="connsiteX6" fmla="*/ 333089 w 2100929"/>
                <a:gd name="connsiteY6" fmla="*/ 430530 h 1318260"/>
                <a:gd name="connsiteX7" fmla="*/ 169259 w 2100929"/>
                <a:gd name="connsiteY7" fmla="*/ 64770 h 1318260"/>
                <a:gd name="connsiteX0" fmla="*/ 169259 w 2100929"/>
                <a:gd name="connsiteY0" fmla="*/ 64770 h 1489710"/>
                <a:gd name="connsiteX1" fmla="*/ 386429 w 2100929"/>
                <a:gd name="connsiteY1" fmla="*/ 0 h 1489710"/>
                <a:gd name="connsiteX2" fmla="*/ 786479 w 2100929"/>
                <a:gd name="connsiteY2" fmla="*/ 7620 h 1489710"/>
                <a:gd name="connsiteX3" fmla="*/ 2100929 w 2100929"/>
                <a:gd name="connsiteY3" fmla="*/ 213359 h 1489710"/>
                <a:gd name="connsiteX4" fmla="*/ 1818989 w 2100929"/>
                <a:gd name="connsiteY4" fmla="*/ 1489710 h 1489710"/>
                <a:gd name="connsiteX5" fmla="*/ 9239 w 2100929"/>
                <a:gd name="connsiteY5" fmla="*/ 1059180 h 1489710"/>
                <a:gd name="connsiteX6" fmla="*/ 333089 w 2100929"/>
                <a:gd name="connsiteY6" fmla="*/ 430530 h 1489710"/>
                <a:gd name="connsiteX7" fmla="*/ 169259 w 2100929"/>
                <a:gd name="connsiteY7" fmla="*/ 64770 h 1489710"/>
                <a:gd name="connsiteX0" fmla="*/ 169259 w 2100929"/>
                <a:gd name="connsiteY0" fmla="*/ 64770 h 1661062"/>
                <a:gd name="connsiteX1" fmla="*/ 386429 w 2100929"/>
                <a:gd name="connsiteY1" fmla="*/ 0 h 1661062"/>
                <a:gd name="connsiteX2" fmla="*/ 786479 w 2100929"/>
                <a:gd name="connsiteY2" fmla="*/ 7620 h 1661062"/>
                <a:gd name="connsiteX3" fmla="*/ 2100929 w 2100929"/>
                <a:gd name="connsiteY3" fmla="*/ 213359 h 1661062"/>
                <a:gd name="connsiteX4" fmla="*/ 1818989 w 2100929"/>
                <a:gd name="connsiteY4" fmla="*/ 1489710 h 1661062"/>
                <a:gd name="connsiteX5" fmla="*/ 771239 w 2100929"/>
                <a:gd name="connsiteY5" fmla="*/ 1653539 h 1661062"/>
                <a:gd name="connsiteX6" fmla="*/ 9239 w 2100929"/>
                <a:gd name="connsiteY6" fmla="*/ 1059180 h 1661062"/>
                <a:gd name="connsiteX7" fmla="*/ 333089 w 2100929"/>
                <a:gd name="connsiteY7" fmla="*/ 430530 h 1661062"/>
                <a:gd name="connsiteX8" fmla="*/ 169259 w 2100929"/>
                <a:gd name="connsiteY8" fmla="*/ 64770 h 1661062"/>
                <a:gd name="connsiteX0" fmla="*/ 169259 w 2100929"/>
                <a:gd name="connsiteY0" fmla="*/ 64770 h 1661062"/>
                <a:gd name="connsiteX1" fmla="*/ 386429 w 2100929"/>
                <a:gd name="connsiteY1" fmla="*/ 0 h 1661062"/>
                <a:gd name="connsiteX2" fmla="*/ 786479 w 2100929"/>
                <a:gd name="connsiteY2" fmla="*/ 7620 h 1661062"/>
                <a:gd name="connsiteX3" fmla="*/ 2100929 w 2100929"/>
                <a:gd name="connsiteY3" fmla="*/ 213359 h 1661062"/>
                <a:gd name="connsiteX4" fmla="*/ 1818989 w 2100929"/>
                <a:gd name="connsiteY4" fmla="*/ 1489710 h 1661062"/>
                <a:gd name="connsiteX5" fmla="*/ 771239 w 2100929"/>
                <a:gd name="connsiteY5" fmla="*/ 1653539 h 1661062"/>
                <a:gd name="connsiteX6" fmla="*/ 489299 w 2100929"/>
                <a:gd name="connsiteY6" fmla="*/ 1299209 h 1661062"/>
                <a:gd name="connsiteX7" fmla="*/ 9239 w 2100929"/>
                <a:gd name="connsiteY7" fmla="*/ 1059180 h 1661062"/>
                <a:gd name="connsiteX8" fmla="*/ 333089 w 2100929"/>
                <a:gd name="connsiteY8" fmla="*/ 430530 h 1661062"/>
                <a:gd name="connsiteX9" fmla="*/ 169259 w 2100929"/>
                <a:gd name="connsiteY9" fmla="*/ 64770 h 1661062"/>
                <a:gd name="connsiteX0" fmla="*/ 169259 w 2100929"/>
                <a:gd name="connsiteY0" fmla="*/ 64770 h 1661062"/>
                <a:gd name="connsiteX1" fmla="*/ 386429 w 2100929"/>
                <a:gd name="connsiteY1" fmla="*/ 0 h 1661062"/>
                <a:gd name="connsiteX2" fmla="*/ 786479 w 2100929"/>
                <a:gd name="connsiteY2" fmla="*/ 7620 h 1661062"/>
                <a:gd name="connsiteX3" fmla="*/ 2100929 w 2100929"/>
                <a:gd name="connsiteY3" fmla="*/ 213359 h 1661062"/>
                <a:gd name="connsiteX4" fmla="*/ 1818989 w 2100929"/>
                <a:gd name="connsiteY4" fmla="*/ 1489710 h 1661062"/>
                <a:gd name="connsiteX5" fmla="*/ 771239 w 2100929"/>
                <a:gd name="connsiteY5" fmla="*/ 1653539 h 1661062"/>
                <a:gd name="connsiteX6" fmla="*/ 489299 w 2100929"/>
                <a:gd name="connsiteY6" fmla="*/ 1299209 h 1661062"/>
                <a:gd name="connsiteX7" fmla="*/ 9239 w 2100929"/>
                <a:gd name="connsiteY7" fmla="*/ 1059180 h 1661062"/>
                <a:gd name="connsiteX8" fmla="*/ 333089 w 2100929"/>
                <a:gd name="connsiteY8" fmla="*/ 430530 h 1661062"/>
                <a:gd name="connsiteX9" fmla="*/ 169259 w 2100929"/>
                <a:gd name="connsiteY9" fmla="*/ 64770 h 1661062"/>
                <a:gd name="connsiteX0" fmla="*/ 138779 w 2100929"/>
                <a:gd name="connsiteY0" fmla="*/ 41910 h 1661062"/>
                <a:gd name="connsiteX1" fmla="*/ 386429 w 2100929"/>
                <a:gd name="connsiteY1" fmla="*/ 0 h 1661062"/>
                <a:gd name="connsiteX2" fmla="*/ 786479 w 2100929"/>
                <a:gd name="connsiteY2" fmla="*/ 7620 h 1661062"/>
                <a:gd name="connsiteX3" fmla="*/ 2100929 w 2100929"/>
                <a:gd name="connsiteY3" fmla="*/ 213359 h 1661062"/>
                <a:gd name="connsiteX4" fmla="*/ 1818989 w 2100929"/>
                <a:gd name="connsiteY4" fmla="*/ 1489710 h 1661062"/>
                <a:gd name="connsiteX5" fmla="*/ 771239 w 2100929"/>
                <a:gd name="connsiteY5" fmla="*/ 1653539 h 1661062"/>
                <a:gd name="connsiteX6" fmla="*/ 489299 w 2100929"/>
                <a:gd name="connsiteY6" fmla="*/ 1299209 h 1661062"/>
                <a:gd name="connsiteX7" fmla="*/ 9239 w 2100929"/>
                <a:gd name="connsiteY7" fmla="*/ 1059180 h 1661062"/>
                <a:gd name="connsiteX8" fmla="*/ 333089 w 2100929"/>
                <a:gd name="connsiteY8" fmla="*/ 430530 h 1661062"/>
                <a:gd name="connsiteX9" fmla="*/ 138779 w 2100929"/>
                <a:gd name="connsiteY9" fmla="*/ 41910 h 166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929" h="1661062">
                  <a:moveTo>
                    <a:pt x="138779" y="41910"/>
                  </a:moveTo>
                  <a:lnTo>
                    <a:pt x="386429" y="0"/>
                  </a:lnTo>
                  <a:lnTo>
                    <a:pt x="786479" y="7620"/>
                  </a:lnTo>
                  <a:cubicBezTo>
                    <a:pt x="880459" y="175260"/>
                    <a:pt x="2006949" y="45719"/>
                    <a:pt x="2100929" y="213359"/>
                  </a:cubicBezTo>
                  <a:lnTo>
                    <a:pt x="1818989" y="1489710"/>
                  </a:lnTo>
                  <a:cubicBezTo>
                    <a:pt x="1572609" y="1433830"/>
                    <a:pt x="1017619" y="1709419"/>
                    <a:pt x="771239" y="1653539"/>
                  </a:cubicBezTo>
                  <a:cubicBezTo>
                    <a:pt x="662019" y="1567179"/>
                    <a:pt x="598519" y="1385569"/>
                    <a:pt x="489299" y="1299209"/>
                  </a:cubicBezTo>
                  <a:lnTo>
                    <a:pt x="9239" y="1059180"/>
                  </a:lnTo>
                  <a:cubicBezTo>
                    <a:pt x="-62516" y="1080135"/>
                    <a:pt x="306419" y="596265"/>
                    <a:pt x="333089" y="430530"/>
                  </a:cubicBezTo>
                  <a:lnTo>
                    <a:pt x="138779" y="4191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0AE0C69-BCA7-E05D-6B02-0F9175A07725}"/>
                </a:ext>
              </a:extLst>
            </p:cNvPr>
            <p:cNvSpPr/>
            <p:nvPr/>
          </p:nvSpPr>
          <p:spPr>
            <a:xfrm>
              <a:off x="5375910" y="4564380"/>
              <a:ext cx="701040" cy="99167"/>
            </a:xfrm>
            <a:custGeom>
              <a:avLst/>
              <a:gdLst>
                <a:gd name="connsiteX0" fmla="*/ 0 w 697230"/>
                <a:gd name="connsiteY0" fmla="*/ 41910 h 99060"/>
                <a:gd name="connsiteX1" fmla="*/ 297180 w 697230"/>
                <a:gd name="connsiteY1" fmla="*/ 0 h 99060"/>
                <a:gd name="connsiteX2" fmla="*/ 697230 w 697230"/>
                <a:gd name="connsiteY2" fmla="*/ 41910 h 99060"/>
                <a:gd name="connsiteX3" fmla="*/ 609600 w 697230"/>
                <a:gd name="connsiteY3" fmla="*/ 99060 h 99060"/>
                <a:gd name="connsiteX4" fmla="*/ 217170 w 697230"/>
                <a:gd name="connsiteY4" fmla="*/ 60960 h 99060"/>
                <a:gd name="connsiteX5" fmla="*/ 0 w 697230"/>
                <a:gd name="connsiteY5" fmla="*/ 41910 h 99060"/>
                <a:gd name="connsiteX0" fmla="*/ 3810 w 701040"/>
                <a:gd name="connsiteY0" fmla="*/ 41910 h 99167"/>
                <a:gd name="connsiteX1" fmla="*/ 300990 w 701040"/>
                <a:gd name="connsiteY1" fmla="*/ 0 h 99167"/>
                <a:gd name="connsiteX2" fmla="*/ 701040 w 701040"/>
                <a:gd name="connsiteY2" fmla="*/ 41910 h 99167"/>
                <a:gd name="connsiteX3" fmla="*/ 613410 w 701040"/>
                <a:gd name="connsiteY3" fmla="*/ 99060 h 99167"/>
                <a:gd name="connsiteX4" fmla="*/ 220980 w 701040"/>
                <a:gd name="connsiteY4" fmla="*/ 60960 h 99167"/>
                <a:gd name="connsiteX5" fmla="*/ 0 w 701040"/>
                <a:gd name="connsiteY5" fmla="*/ 99060 h 99167"/>
                <a:gd name="connsiteX6" fmla="*/ 3810 w 701040"/>
                <a:gd name="connsiteY6" fmla="*/ 41910 h 99167"/>
                <a:gd name="connsiteX0" fmla="*/ 3810 w 701040"/>
                <a:gd name="connsiteY0" fmla="*/ 41910 h 99167"/>
                <a:gd name="connsiteX1" fmla="*/ 57150 w 701040"/>
                <a:gd name="connsiteY1" fmla="*/ 19050 h 99167"/>
                <a:gd name="connsiteX2" fmla="*/ 300990 w 701040"/>
                <a:gd name="connsiteY2" fmla="*/ 0 h 99167"/>
                <a:gd name="connsiteX3" fmla="*/ 701040 w 701040"/>
                <a:gd name="connsiteY3" fmla="*/ 41910 h 99167"/>
                <a:gd name="connsiteX4" fmla="*/ 613410 w 701040"/>
                <a:gd name="connsiteY4" fmla="*/ 99060 h 99167"/>
                <a:gd name="connsiteX5" fmla="*/ 220980 w 701040"/>
                <a:gd name="connsiteY5" fmla="*/ 60960 h 99167"/>
                <a:gd name="connsiteX6" fmla="*/ 0 w 701040"/>
                <a:gd name="connsiteY6" fmla="*/ 99060 h 99167"/>
                <a:gd name="connsiteX7" fmla="*/ 3810 w 701040"/>
                <a:gd name="connsiteY7" fmla="*/ 41910 h 9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1040" h="99167">
                  <a:moveTo>
                    <a:pt x="3810" y="41910"/>
                  </a:moveTo>
                  <a:cubicBezTo>
                    <a:pt x="21590" y="38100"/>
                    <a:pt x="39370" y="22860"/>
                    <a:pt x="57150" y="19050"/>
                  </a:cubicBezTo>
                  <a:lnTo>
                    <a:pt x="300990" y="0"/>
                  </a:lnTo>
                  <a:lnTo>
                    <a:pt x="701040" y="41910"/>
                  </a:lnTo>
                  <a:lnTo>
                    <a:pt x="613410" y="99060"/>
                  </a:lnTo>
                  <a:lnTo>
                    <a:pt x="220980" y="60960"/>
                  </a:lnTo>
                  <a:cubicBezTo>
                    <a:pt x="180340" y="58420"/>
                    <a:pt x="40640" y="101600"/>
                    <a:pt x="0" y="99060"/>
                  </a:cubicBezTo>
                  <a:lnTo>
                    <a:pt x="3810" y="41910"/>
                  </a:lnTo>
                  <a:close/>
                </a:path>
              </a:pathLst>
            </a:cu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FD4534A6-30E1-6904-08D4-61C2BC345FE3}"/>
                </a:ext>
              </a:extLst>
            </p:cNvPr>
            <p:cNvSpPr/>
            <p:nvPr/>
          </p:nvSpPr>
          <p:spPr>
            <a:xfrm>
              <a:off x="5730240" y="3707130"/>
              <a:ext cx="365760" cy="224790"/>
            </a:xfrm>
            <a:custGeom>
              <a:avLst/>
              <a:gdLst>
                <a:gd name="connsiteX0" fmla="*/ 0 w 365760"/>
                <a:gd name="connsiteY0" fmla="*/ 0 h 224790"/>
                <a:gd name="connsiteX1" fmla="*/ 22860 w 365760"/>
                <a:gd name="connsiteY1" fmla="*/ 76200 h 224790"/>
                <a:gd name="connsiteX2" fmla="*/ 262890 w 365760"/>
                <a:gd name="connsiteY2" fmla="*/ 224790 h 224790"/>
                <a:gd name="connsiteX3" fmla="*/ 365760 w 365760"/>
                <a:gd name="connsiteY3" fmla="*/ 160020 h 224790"/>
                <a:gd name="connsiteX4" fmla="*/ 320040 w 365760"/>
                <a:gd name="connsiteY4" fmla="*/ 72390 h 224790"/>
                <a:gd name="connsiteX5" fmla="*/ 0 w 365760"/>
                <a:gd name="connsiteY5"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 h="224790">
                  <a:moveTo>
                    <a:pt x="0" y="0"/>
                  </a:moveTo>
                  <a:lnTo>
                    <a:pt x="22860" y="76200"/>
                  </a:lnTo>
                  <a:lnTo>
                    <a:pt x="262890" y="224790"/>
                  </a:lnTo>
                  <a:lnTo>
                    <a:pt x="365760" y="160020"/>
                  </a:lnTo>
                  <a:lnTo>
                    <a:pt x="320040" y="72390"/>
                  </a:lnTo>
                  <a:lnTo>
                    <a:pt x="0" y="0"/>
                  </a:lnTo>
                  <a:close/>
                </a:path>
              </a:pathLst>
            </a:cu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FF5BFC9D-76E8-F587-38D1-D2057E85ED14}"/>
                </a:ext>
              </a:extLst>
            </p:cNvPr>
            <p:cNvSpPr/>
            <p:nvPr/>
          </p:nvSpPr>
          <p:spPr>
            <a:xfrm>
              <a:off x="5132070" y="3623310"/>
              <a:ext cx="426720" cy="277381"/>
            </a:xfrm>
            <a:custGeom>
              <a:avLst/>
              <a:gdLst>
                <a:gd name="connsiteX0" fmla="*/ 0 w 365760"/>
                <a:gd name="connsiteY0" fmla="*/ 0 h 224790"/>
                <a:gd name="connsiteX1" fmla="*/ 22860 w 365760"/>
                <a:gd name="connsiteY1" fmla="*/ 76200 h 224790"/>
                <a:gd name="connsiteX2" fmla="*/ 262890 w 365760"/>
                <a:gd name="connsiteY2" fmla="*/ 224790 h 224790"/>
                <a:gd name="connsiteX3" fmla="*/ 365760 w 365760"/>
                <a:gd name="connsiteY3" fmla="*/ 160020 h 224790"/>
                <a:gd name="connsiteX4" fmla="*/ 320040 w 365760"/>
                <a:gd name="connsiteY4" fmla="*/ 72390 h 224790"/>
                <a:gd name="connsiteX5" fmla="*/ 0 w 365760"/>
                <a:gd name="connsiteY5" fmla="*/ 0 h 224790"/>
                <a:gd name="connsiteX0" fmla="*/ 60960 w 426720"/>
                <a:gd name="connsiteY0" fmla="*/ 0 h 304800"/>
                <a:gd name="connsiteX1" fmla="*/ 0 w 426720"/>
                <a:gd name="connsiteY1" fmla="*/ 304800 h 304800"/>
                <a:gd name="connsiteX2" fmla="*/ 323850 w 426720"/>
                <a:gd name="connsiteY2" fmla="*/ 224790 h 304800"/>
                <a:gd name="connsiteX3" fmla="*/ 426720 w 426720"/>
                <a:gd name="connsiteY3" fmla="*/ 160020 h 304800"/>
                <a:gd name="connsiteX4" fmla="*/ 381000 w 426720"/>
                <a:gd name="connsiteY4" fmla="*/ 72390 h 304800"/>
                <a:gd name="connsiteX5" fmla="*/ 60960 w 426720"/>
                <a:gd name="connsiteY5" fmla="*/ 0 h 304800"/>
                <a:gd name="connsiteX0" fmla="*/ 60960 w 426720"/>
                <a:gd name="connsiteY0" fmla="*/ 0 h 304800"/>
                <a:gd name="connsiteX1" fmla="*/ 0 w 426720"/>
                <a:gd name="connsiteY1" fmla="*/ 304800 h 304800"/>
                <a:gd name="connsiteX2" fmla="*/ 186690 w 426720"/>
                <a:gd name="connsiteY2" fmla="*/ 53340 h 304800"/>
                <a:gd name="connsiteX3" fmla="*/ 323850 w 426720"/>
                <a:gd name="connsiteY3" fmla="*/ 224790 h 304800"/>
                <a:gd name="connsiteX4" fmla="*/ 426720 w 426720"/>
                <a:gd name="connsiteY4" fmla="*/ 160020 h 304800"/>
                <a:gd name="connsiteX5" fmla="*/ 381000 w 426720"/>
                <a:gd name="connsiteY5" fmla="*/ 72390 h 304800"/>
                <a:gd name="connsiteX6" fmla="*/ 60960 w 426720"/>
                <a:gd name="connsiteY6" fmla="*/ 0 h 304800"/>
                <a:gd name="connsiteX0" fmla="*/ 60960 w 426720"/>
                <a:gd name="connsiteY0" fmla="*/ 0 h 304800"/>
                <a:gd name="connsiteX1" fmla="*/ 0 w 426720"/>
                <a:gd name="connsiteY1" fmla="*/ 304800 h 304800"/>
                <a:gd name="connsiteX2" fmla="*/ 163830 w 426720"/>
                <a:gd name="connsiteY2" fmla="*/ 110490 h 304800"/>
                <a:gd name="connsiteX3" fmla="*/ 323850 w 426720"/>
                <a:gd name="connsiteY3" fmla="*/ 224790 h 304800"/>
                <a:gd name="connsiteX4" fmla="*/ 426720 w 426720"/>
                <a:gd name="connsiteY4" fmla="*/ 160020 h 304800"/>
                <a:gd name="connsiteX5" fmla="*/ 381000 w 426720"/>
                <a:gd name="connsiteY5" fmla="*/ 72390 h 304800"/>
                <a:gd name="connsiteX6" fmla="*/ 60960 w 426720"/>
                <a:gd name="connsiteY6" fmla="*/ 0 h 304800"/>
                <a:gd name="connsiteX0" fmla="*/ 60960 w 426720"/>
                <a:gd name="connsiteY0" fmla="*/ 0 h 315481"/>
                <a:gd name="connsiteX1" fmla="*/ 0 w 426720"/>
                <a:gd name="connsiteY1" fmla="*/ 304800 h 315481"/>
                <a:gd name="connsiteX2" fmla="*/ 125730 w 426720"/>
                <a:gd name="connsiteY2" fmla="*/ 243840 h 315481"/>
                <a:gd name="connsiteX3" fmla="*/ 163830 w 426720"/>
                <a:gd name="connsiteY3" fmla="*/ 110490 h 315481"/>
                <a:gd name="connsiteX4" fmla="*/ 323850 w 426720"/>
                <a:gd name="connsiteY4" fmla="*/ 224790 h 315481"/>
                <a:gd name="connsiteX5" fmla="*/ 426720 w 426720"/>
                <a:gd name="connsiteY5" fmla="*/ 160020 h 315481"/>
                <a:gd name="connsiteX6" fmla="*/ 381000 w 426720"/>
                <a:gd name="connsiteY6" fmla="*/ 72390 h 315481"/>
                <a:gd name="connsiteX7" fmla="*/ 60960 w 426720"/>
                <a:gd name="connsiteY7" fmla="*/ 0 h 315481"/>
                <a:gd name="connsiteX0" fmla="*/ 60960 w 426720"/>
                <a:gd name="connsiteY0" fmla="*/ 0 h 277381"/>
                <a:gd name="connsiteX1" fmla="*/ 0 w 426720"/>
                <a:gd name="connsiteY1" fmla="*/ 266700 h 277381"/>
                <a:gd name="connsiteX2" fmla="*/ 125730 w 426720"/>
                <a:gd name="connsiteY2" fmla="*/ 205740 h 277381"/>
                <a:gd name="connsiteX3" fmla="*/ 163830 w 426720"/>
                <a:gd name="connsiteY3" fmla="*/ 72390 h 277381"/>
                <a:gd name="connsiteX4" fmla="*/ 323850 w 426720"/>
                <a:gd name="connsiteY4" fmla="*/ 186690 h 277381"/>
                <a:gd name="connsiteX5" fmla="*/ 426720 w 426720"/>
                <a:gd name="connsiteY5" fmla="*/ 121920 h 277381"/>
                <a:gd name="connsiteX6" fmla="*/ 381000 w 426720"/>
                <a:gd name="connsiteY6" fmla="*/ 34290 h 277381"/>
                <a:gd name="connsiteX7" fmla="*/ 60960 w 426720"/>
                <a:gd name="connsiteY7" fmla="*/ 0 h 277381"/>
                <a:gd name="connsiteX0" fmla="*/ 60960 w 426720"/>
                <a:gd name="connsiteY0" fmla="*/ 0 h 277381"/>
                <a:gd name="connsiteX1" fmla="*/ 0 w 426720"/>
                <a:gd name="connsiteY1" fmla="*/ 266700 h 277381"/>
                <a:gd name="connsiteX2" fmla="*/ 125730 w 426720"/>
                <a:gd name="connsiteY2" fmla="*/ 205740 h 277381"/>
                <a:gd name="connsiteX3" fmla="*/ 163830 w 426720"/>
                <a:gd name="connsiteY3" fmla="*/ 72390 h 277381"/>
                <a:gd name="connsiteX4" fmla="*/ 323850 w 426720"/>
                <a:gd name="connsiteY4" fmla="*/ 186690 h 277381"/>
                <a:gd name="connsiteX5" fmla="*/ 426720 w 426720"/>
                <a:gd name="connsiteY5" fmla="*/ 121920 h 277381"/>
                <a:gd name="connsiteX6" fmla="*/ 339090 w 426720"/>
                <a:gd name="connsiteY6" fmla="*/ 57150 h 277381"/>
                <a:gd name="connsiteX7" fmla="*/ 60960 w 426720"/>
                <a:gd name="connsiteY7" fmla="*/ 0 h 27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6720" h="277381">
                  <a:moveTo>
                    <a:pt x="60960" y="0"/>
                  </a:moveTo>
                  <a:lnTo>
                    <a:pt x="0" y="266700"/>
                  </a:lnTo>
                  <a:cubicBezTo>
                    <a:pt x="3175" y="302895"/>
                    <a:pt x="98425" y="238125"/>
                    <a:pt x="125730" y="205740"/>
                  </a:cubicBezTo>
                  <a:cubicBezTo>
                    <a:pt x="153035" y="173355"/>
                    <a:pt x="123190" y="71120"/>
                    <a:pt x="163830" y="72390"/>
                  </a:cubicBezTo>
                  <a:lnTo>
                    <a:pt x="323850" y="186690"/>
                  </a:lnTo>
                  <a:lnTo>
                    <a:pt x="426720" y="121920"/>
                  </a:lnTo>
                  <a:lnTo>
                    <a:pt x="339090" y="57150"/>
                  </a:lnTo>
                  <a:lnTo>
                    <a:pt x="60960" y="0"/>
                  </a:lnTo>
                  <a:close/>
                </a:path>
              </a:pathLst>
            </a:cu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extBox 11">
            <a:extLst>
              <a:ext uri="{FF2B5EF4-FFF2-40B4-BE49-F238E27FC236}">
                <a16:creationId xmlns:a16="http://schemas.microsoft.com/office/drawing/2014/main" id="{EA2B81AD-F4DB-2CA1-E4BE-6DB829505E03}"/>
              </a:ext>
            </a:extLst>
          </p:cNvPr>
          <p:cNvSpPr txBox="1"/>
          <p:nvPr/>
        </p:nvSpPr>
        <p:spPr>
          <a:xfrm>
            <a:off x="2658929" y="4886897"/>
            <a:ext cx="2061770" cy="430887"/>
          </a:xfrm>
          <a:prstGeom prst="rect">
            <a:avLst/>
          </a:prstGeom>
          <a:noFill/>
        </p:spPr>
        <p:txBody>
          <a:bodyPr wrap="square" lIns="0" tIns="0" rIns="0" bIns="0" rtlCol="0" anchor="ctr" anchorCtr="0">
            <a:spAutoFit/>
          </a:bodyPr>
          <a:lstStyle/>
          <a:p>
            <a:r>
              <a:rPr lang="en-GB" sz="1400" b="1" dirty="0"/>
              <a:t>Pan-African Orogenic Belt (Neoproterozoic)</a:t>
            </a:r>
          </a:p>
        </p:txBody>
      </p:sp>
      <p:sp>
        <p:nvSpPr>
          <p:cNvPr id="13" name="TextBox 12">
            <a:extLst>
              <a:ext uri="{FF2B5EF4-FFF2-40B4-BE49-F238E27FC236}">
                <a16:creationId xmlns:a16="http://schemas.microsoft.com/office/drawing/2014/main" id="{9E87B7EA-B92B-5062-C35E-8FB37CF11D66}"/>
              </a:ext>
            </a:extLst>
          </p:cNvPr>
          <p:cNvSpPr txBox="1"/>
          <p:nvPr/>
        </p:nvSpPr>
        <p:spPr>
          <a:xfrm>
            <a:off x="2688088" y="5419812"/>
            <a:ext cx="2407127" cy="430887"/>
          </a:xfrm>
          <a:prstGeom prst="rect">
            <a:avLst/>
          </a:prstGeom>
          <a:noFill/>
        </p:spPr>
        <p:txBody>
          <a:bodyPr wrap="square" lIns="0" tIns="0" rIns="0" bIns="0" rtlCol="0" anchor="ctr" anchorCtr="0">
            <a:spAutoFit/>
          </a:bodyPr>
          <a:lstStyle/>
          <a:p>
            <a:r>
              <a:rPr lang="en-GB" sz="1400" b="1" dirty="0"/>
              <a:t>Cratons (Archean –  Paleoproterozoic)</a:t>
            </a:r>
          </a:p>
        </p:txBody>
      </p:sp>
      <p:pic>
        <p:nvPicPr>
          <p:cNvPr id="17" name="Picture 16">
            <a:extLst>
              <a:ext uri="{FF2B5EF4-FFF2-40B4-BE49-F238E27FC236}">
                <a16:creationId xmlns:a16="http://schemas.microsoft.com/office/drawing/2014/main" id="{F1D9B88B-5083-390D-379C-09E48A977625}"/>
              </a:ext>
            </a:extLst>
          </p:cNvPr>
          <p:cNvPicPr>
            <a:picLocks noChangeAspect="1"/>
          </p:cNvPicPr>
          <p:nvPr/>
        </p:nvPicPr>
        <p:blipFill>
          <a:blip r:embed="rId7"/>
          <a:stretch>
            <a:fillRect/>
          </a:stretch>
        </p:blipFill>
        <p:spPr>
          <a:xfrm>
            <a:off x="8160895" y="5784182"/>
            <a:ext cx="381000" cy="257175"/>
          </a:xfrm>
          <a:prstGeom prst="rect">
            <a:avLst/>
          </a:prstGeom>
        </p:spPr>
      </p:pic>
      <p:pic>
        <p:nvPicPr>
          <p:cNvPr id="20" name="Picture 19">
            <a:extLst>
              <a:ext uri="{FF2B5EF4-FFF2-40B4-BE49-F238E27FC236}">
                <a16:creationId xmlns:a16="http://schemas.microsoft.com/office/drawing/2014/main" id="{EB676BD6-44EE-8B68-6CC1-38CF2D060D87}"/>
              </a:ext>
            </a:extLst>
          </p:cNvPr>
          <p:cNvPicPr>
            <a:picLocks noChangeAspect="1"/>
          </p:cNvPicPr>
          <p:nvPr/>
        </p:nvPicPr>
        <p:blipFill>
          <a:blip r:embed="rId8"/>
          <a:stretch>
            <a:fillRect/>
          </a:stretch>
        </p:blipFill>
        <p:spPr>
          <a:xfrm>
            <a:off x="8160896" y="4251708"/>
            <a:ext cx="352425" cy="238125"/>
          </a:xfrm>
          <a:prstGeom prst="rect">
            <a:avLst/>
          </a:prstGeom>
        </p:spPr>
      </p:pic>
      <p:pic>
        <p:nvPicPr>
          <p:cNvPr id="22" name="Picture 21">
            <a:extLst>
              <a:ext uri="{FF2B5EF4-FFF2-40B4-BE49-F238E27FC236}">
                <a16:creationId xmlns:a16="http://schemas.microsoft.com/office/drawing/2014/main" id="{5D001A7F-3341-1C4B-7072-8CFE5B54F55D}"/>
              </a:ext>
            </a:extLst>
          </p:cNvPr>
          <p:cNvPicPr>
            <a:picLocks noChangeAspect="1"/>
          </p:cNvPicPr>
          <p:nvPr/>
        </p:nvPicPr>
        <p:blipFill>
          <a:blip r:embed="rId9"/>
          <a:stretch>
            <a:fillRect/>
          </a:stretch>
        </p:blipFill>
        <p:spPr>
          <a:xfrm>
            <a:off x="8151370" y="4593761"/>
            <a:ext cx="371475" cy="323850"/>
          </a:xfrm>
          <a:prstGeom prst="rect">
            <a:avLst/>
          </a:prstGeom>
        </p:spPr>
      </p:pic>
      <p:sp>
        <p:nvSpPr>
          <p:cNvPr id="23" name="TextBox 22">
            <a:extLst>
              <a:ext uri="{FF2B5EF4-FFF2-40B4-BE49-F238E27FC236}">
                <a16:creationId xmlns:a16="http://schemas.microsoft.com/office/drawing/2014/main" id="{668C54C9-EC76-4620-C1E0-6124BA937F4B}"/>
              </a:ext>
            </a:extLst>
          </p:cNvPr>
          <p:cNvSpPr txBox="1"/>
          <p:nvPr/>
        </p:nvSpPr>
        <p:spPr>
          <a:xfrm>
            <a:off x="8599130" y="4214126"/>
            <a:ext cx="1626503" cy="215444"/>
          </a:xfrm>
          <a:prstGeom prst="rect">
            <a:avLst/>
          </a:prstGeom>
          <a:noFill/>
        </p:spPr>
        <p:txBody>
          <a:bodyPr wrap="square" lIns="0" tIns="0" rIns="0" bIns="0" rtlCol="0" anchor="ctr" anchorCtr="0">
            <a:spAutoFit/>
          </a:bodyPr>
          <a:lstStyle/>
          <a:p>
            <a:r>
              <a:rPr lang="en-GB" sz="1400" b="1" dirty="0"/>
              <a:t>Phanerozoic Cover</a:t>
            </a:r>
          </a:p>
        </p:txBody>
      </p:sp>
      <p:sp>
        <p:nvSpPr>
          <p:cNvPr id="24" name="TextBox 23">
            <a:extLst>
              <a:ext uri="{FF2B5EF4-FFF2-40B4-BE49-F238E27FC236}">
                <a16:creationId xmlns:a16="http://schemas.microsoft.com/office/drawing/2014/main" id="{59193144-2016-1559-024D-611A5526320D}"/>
              </a:ext>
            </a:extLst>
          </p:cNvPr>
          <p:cNvSpPr txBox="1"/>
          <p:nvPr/>
        </p:nvSpPr>
        <p:spPr>
          <a:xfrm>
            <a:off x="8599130" y="4497458"/>
            <a:ext cx="1856461" cy="430887"/>
          </a:xfrm>
          <a:prstGeom prst="rect">
            <a:avLst/>
          </a:prstGeom>
          <a:noFill/>
        </p:spPr>
        <p:txBody>
          <a:bodyPr wrap="square" lIns="0" tIns="0" rIns="0" bIns="0" rtlCol="0" anchor="ctr" anchorCtr="0">
            <a:spAutoFit/>
          </a:bodyPr>
          <a:lstStyle/>
          <a:p>
            <a:r>
              <a:rPr lang="en-GB" sz="1400" b="1" dirty="0"/>
              <a:t>Late Neoproterozoic (Pan-African Orogeny)</a:t>
            </a:r>
          </a:p>
        </p:txBody>
      </p:sp>
      <p:pic>
        <p:nvPicPr>
          <p:cNvPr id="25" name="Picture 24">
            <a:extLst>
              <a:ext uri="{FF2B5EF4-FFF2-40B4-BE49-F238E27FC236}">
                <a16:creationId xmlns:a16="http://schemas.microsoft.com/office/drawing/2014/main" id="{15E91635-32FA-2885-6952-CE0D4E9D30FF}"/>
              </a:ext>
            </a:extLst>
          </p:cNvPr>
          <p:cNvPicPr>
            <a:picLocks noChangeAspect="1"/>
          </p:cNvPicPr>
          <p:nvPr/>
        </p:nvPicPr>
        <p:blipFill>
          <a:blip r:embed="rId10"/>
          <a:stretch>
            <a:fillRect/>
          </a:stretch>
        </p:blipFill>
        <p:spPr>
          <a:xfrm>
            <a:off x="8117631" y="5369331"/>
            <a:ext cx="438950" cy="310923"/>
          </a:xfrm>
          <a:prstGeom prst="rect">
            <a:avLst/>
          </a:prstGeom>
        </p:spPr>
      </p:pic>
      <p:pic>
        <p:nvPicPr>
          <p:cNvPr id="26" name="Picture 25">
            <a:extLst>
              <a:ext uri="{FF2B5EF4-FFF2-40B4-BE49-F238E27FC236}">
                <a16:creationId xmlns:a16="http://schemas.microsoft.com/office/drawing/2014/main" id="{6F45EEE8-30A6-2E29-A7FC-0E238ED8EFF1}"/>
              </a:ext>
            </a:extLst>
          </p:cNvPr>
          <p:cNvPicPr>
            <a:picLocks noChangeAspect="1"/>
          </p:cNvPicPr>
          <p:nvPr/>
        </p:nvPicPr>
        <p:blipFill>
          <a:blip r:embed="rId11"/>
          <a:stretch>
            <a:fillRect/>
          </a:stretch>
        </p:blipFill>
        <p:spPr>
          <a:xfrm>
            <a:off x="8117631" y="5021541"/>
            <a:ext cx="438950" cy="243861"/>
          </a:xfrm>
          <a:prstGeom prst="rect">
            <a:avLst/>
          </a:prstGeom>
        </p:spPr>
      </p:pic>
      <p:sp>
        <p:nvSpPr>
          <p:cNvPr id="27" name="TextBox 26">
            <a:extLst>
              <a:ext uri="{FF2B5EF4-FFF2-40B4-BE49-F238E27FC236}">
                <a16:creationId xmlns:a16="http://schemas.microsoft.com/office/drawing/2014/main" id="{DF782D5A-0235-2792-1D1E-92AA13913FF7}"/>
              </a:ext>
            </a:extLst>
          </p:cNvPr>
          <p:cNvSpPr txBox="1"/>
          <p:nvPr/>
        </p:nvSpPr>
        <p:spPr>
          <a:xfrm>
            <a:off x="8599129" y="5007324"/>
            <a:ext cx="2011720" cy="215444"/>
          </a:xfrm>
          <a:prstGeom prst="rect">
            <a:avLst/>
          </a:prstGeom>
          <a:noFill/>
        </p:spPr>
        <p:txBody>
          <a:bodyPr wrap="square" lIns="0" tIns="0" rIns="0" bIns="0" rtlCol="0" anchor="ctr" anchorCtr="0">
            <a:spAutoFit/>
          </a:bodyPr>
          <a:lstStyle/>
          <a:p>
            <a:r>
              <a:rPr lang="en-GB" sz="1400" b="1" dirty="0"/>
              <a:t>Early –Mid Neoproterozoic</a:t>
            </a:r>
          </a:p>
        </p:txBody>
      </p:sp>
      <p:sp>
        <p:nvSpPr>
          <p:cNvPr id="28" name="TextBox 27">
            <a:extLst>
              <a:ext uri="{FF2B5EF4-FFF2-40B4-BE49-F238E27FC236}">
                <a16:creationId xmlns:a16="http://schemas.microsoft.com/office/drawing/2014/main" id="{B1BDD3B0-3B56-4149-1494-B49525691E71}"/>
              </a:ext>
            </a:extLst>
          </p:cNvPr>
          <p:cNvSpPr txBox="1"/>
          <p:nvPr/>
        </p:nvSpPr>
        <p:spPr>
          <a:xfrm>
            <a:off x="8599129" y="5394864"/>
            <a:ext cx="2011720" cy="215444"/>
          </a:xfrm>
          <a:prstGeom prst="rect">
            <a:avLst/>
          </a:prstGeom>
          <a:noFill/>
        </p:spPr>
        <p:txBody>
          <a:bodyPr wrap="square" lIns="0" tIns="0" rIns="0" bIns="0" rtlCol="0" anchor="ctr" anchorCtr="0">
            <a:spAutoFit/>
          </a:bodyPr>
          <a:lstStyle/>
          <a:p>
            <a:r>
              <a:rPr lang="en-GB" sz="1400" b="1" dirty="0"/>
              <a:t>Paleo – Mesoproterozoic</a:t>
            </a:r>
          </a:p>
        </p:txBody>
      </p:sp>
      <p:sp>
        <p:nvSpPr>
          <p:cNvPr id="29" name="TextBox 28">
            <a:extLst>
              <a:ext uri="{FF2B5EF4-FFF2-40B4-BE49-F238E27FC236}">
                <a16:creationId xmlns:a16="http://schemas.microsoft.com/office/drawing/2014/main" id="{671334E5-9DB9-6397-59D2-58051267CE19}"/>
              </a:ext>
            </a:extLst>
          </p:cNvPr>
          <p:cNvSpPr txBox="1"/>
          <p:nvPr/>
        </p:nvSpPr>
        <p:spPr>
          <a:xfrm>
            <a:off x="8599129" y="5791401"/>
            <a:ext cx="2011720" cy="215444"/>
          </a:xfrm>
          <a:prstGeom prst="rect">
            <a:avLst/>
          </a:prstGeom>
          <a:noFill/>
        </p:spPr>
        <p:txBody>
          <a:bodyPr wrap="square" lIns="0" tIns="0" rIns="0" bIns="0" rtlCol="0" anchor="ctr" anchorCtr="0">
            <a:spAutoFit/>
          </a:bodyPr>
          <a:lstStyle/>
          <a:p>
            <a:r>
              <a:rPr lang="en-GB" sz="1400" b="1" dirty="0" err="1"/>
              <a:t>Archaen</a:t>
            </a:r>
            <a:r>
              <a:rPr lang="en-GB" sz="1400" b="1" dirty="0"/>
              <a:t> Basement</a:t>
            </a:r>
          </a:p>
        </p:txBody>
      </p:sp>
      <p:sp>
        <p:nvSpPr>
          <p:cNvPr id="30" name="TextBox 29">
            <a:extLst>
              <a:ext uri="{FF2B5EF4-FFF2-40B4-BE49-F238E27FC236}">
                <a16:creationId xmlns:a16="http://schemas.microsoft.com/office/drawing/2014/main" id="{F4AC7D09-190C-68F2-7FDC-AF1EF81E816F}"/>
              </a:ext>
            </a:extLst>
          </p:cNvPr>
          <p:cNvSpPr txBox="1"/>
          <p:nvPr/>
        </p:nvSpPr>
        <p:spPr>
          <a:xfrm>
            <a:off x="1653200" y="143545"/>
            <a:ext cx="2689571" cy="461665"/>
          </a:xfrm>
          <a:prstGeom prst="rect">
            <a:avLst/>
          </a:prstGeom>
          <a:solidFill>
            <a:schemeClr val="bg2"/>
          </a:solidFill>
        </p:spPr>
        <p:txBody>
          <a:bodyPr wrap="square" rtlCol="0">
            <a:spAutoFit/>
          </a:bodyPr>
          <a:lstStyle/>
          <a:p>
            <a:r>
              <a:rPr lang="en-GB" sz="2400" b="1" dirty="0">
                <a:solidFill>
                  <a:srgbClr val="002060"/>
                </a:solidFill>
              </a:rPr>
              <a:t>Geological Context</a:t>
            </a:r>
          </a:p>
        </p:txBody>
      </p:sp>
    </p:spTree>
    <p:extLst>
      <p:ext uri="{BB962C8B-B14F-4D97-AF65-F5344CB8AC3E}">
        <p14:creationId xmlns:p14="http://schemas.microsoft.com/office/powerpoint/2010/main" val="58621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A559E84-F58E-C9A4-3F2F-BF77C7B35C0B}"/>
              </a:ext>
            </a:extLst>
          </p:cNvPr>
          <p:cNvSpPr txBox="1"/>
          <p:nvPr/>
        </p:nvSpPr>
        <p:spPr>
          <a:xfrm>
            <a:off x="6956184" y="767808"/>
            <a:ext cx="1282860" cy="246221"/>
          </a:xfrm>
          <a:prstGeom prst="rect">
            <a:avLst/>
          </a:prstGeom>
          <a:noFill/>
        </p:spPr>
        <p:txBody>
          <a:bodyPr wrap="square" rtlCol="0">
            <a:spAutoFit/>
          </a:bodyPr>
          <a:lstStyle/>
          <a:p>
            <a:r>
              <a:rPr lang="en-GB" sz="1000" dirty="0" err="1">
                <a:solidFill>
                  <a:srgbClr val="0070C0"/>
                </a:solidFill>
              </a:rPr>
              <a:t>Sturtian</a:t>
            </a:r>
            <a:r>
              <a:rPr lang="en-GB" sz="1000" dirty="0">
                <a:solidFill>
                  <a:srgbClr val="0070C0"/>
                </a:solidFill>
              </a:rPr>
              <a:t> 660 - 720</a:t>
            </a:r>
          </a:p>
        </p:txBody>
      </p:sp>
      <p:sp>
        <p:nvSpPr>
          <p:cNvPr id="61" name="TextBox 60">
            <a:extLst>
              <a:ext uri="{FF2B5EF4-FFF2-40B4-BE49-F238E27FC236}">
                <a16:creationId xmlns:a16="http://schemas.microsoft.com/office/drawing/2014/main" id="{386C1814-08FA-06B4-18B3-567D06D510B9}"/>
              </a:ext>
            </a:extLst>
          </p:cNvPr>
          <p:cNvSpPr txBox="1"/>
          <p:nvPr/>
        </p:nvSpPr>
        <p:spPr>
          <a:xfrm>
            <a:off x="4917047" y="2876483"/>
            <a:ext cx="822280" cy="215444"/>
          </a:xfrm>
          <a:prstGeom prst="rect">
            <a:avLst/>
          </a:prstGeom>
          <a:noFill/>
          <a:ln w="12700">
            <a:noFill/>
          </a:ln>
        </p:spPr>
        <p:txBody>
          <a:bodyPr wrap="square" lIns="0" tIns="0" rIns="0" bIns="0" rtlCol="0" anchor="ctr" anchorCtr="0">
            <a:spAutoFit/>
          </a:bodyPr>
          <a:lstStyle/>
          <a:p>
            <a:r>
              <a:rPr lang="en-GB" sz="1400" b="1" dirty="0"/>
              <a:t>Rifting</a:t>
            </a:r>
          </a:p>
        </p:txBody>
      </p:sp>
      <p:sp>
        <p:nvSpPr>
          <p:cNvPr id="69" name="TextBox 68">
            <a:extLst>
              <a:ext uri="{FF2B5EF4-FFF2-40B4-BE49-F238E27FC236}">
                <a16:creationId xmlns:a16="http://schemas.microsoft.com/office/drawing/2014/main" id="{45C96791-6575-DFA4-9B3F-697B6315ABE1}"/>
              </a:ext>
            </a:extLst>
          </p:cNvPr>
          <p:cNvSpPr txBox="1"/>
          <p:nvPr/>
        </p:nvSpPr>
        <p:spPr>
          <a:xfrm>
            <a:off x="4924298" y="2028082"/>
            <a:ext cx="822280" cy="215444"/>
          </a:xfrm>
          <a:prstGeom prst="rect">
            <a:avLst/>
          </a:prstGeom>
          <a:noFill/>
          <a:ln w="12700">
            <a:noFill/>
          </a:ln>
        </p:spPr>
        <p:txBody>
          <a:bodyPr wrap="square" lIns="0" tIns="0" rIns="0" bIns="0" rtlCol="0" anchor="ctr" anchorCtr="0">
            <a:spAutoFit/>
          </a:bodyPr>
          <a:lstStyle/>
          <a:p>
            <a:r>
              <a:rPr lang="en-GB" sz="1400" b="1" dirty="0"/>
              <a:t>Rifting</a:t>
            </a:r>
          </a:p>
        </p:txBody>
      </p:sp>
      <p:grpSp>
        <p:nvGrpSpPr>
          <p:cNvPr id="148" name="Group 147">
            <a:extLst>
              <a:ext uri="{FF2B5EF4-FFF2-40B4-BE49-F238E27FC236}">
                <a16:creationId xmlns:a16="http://schemas.microsoft.com/office/drawing/2014/main" id="{4AE61901-1094-9E74-7C55-05F208860DE6}"/>
              </a:ext>
            </a:extLst>
          </p:cNvPr>
          <p:cNvGrpSpPr/>
          <p:nvPr/>
        </p:nvGrpSpPr>
        <p:grpSpPr>
          <a:xfrm>
            <a:off x="3032702" y="344185"/>
            <a:ext cx="638315" cy="4350998"/>
            <a:chOff x="1498328" y="267617"/>
            <a:chExt cx="638315" cy="4350998"/>
          </a:xfrm>
        </p:grpSpPr>
        <p:pic>
          <p:nvPicPr>
            <p:cNvPr id="2" name="Picture 1">
              <a:extLst>
                <a:ext uri="{FF2B5EF4-FFF2-40B4-BE49-F238E27FC236}">
                  <a16:creationId xmlns:a16="http://schemas.microsoft.com/office/drawing/2014/main" id="{17EEE2B8-0A35-5666-383B-3DED1422FC3F}"/>
                </a:ext>
              </a:extLst>
            </p:cNvPr>
            <p:cNvPicPr>
              <a:picLocks noChangeAspect="1"/>
            </p:cNvPicPr>
            <p:nvPr/>
          </p:nvPicPr>
          <p:blipFill rotWithShape="1">
            <a:blip r:embed="rId2"/>
            <a:srcRect r="6664" b="393"/>
            <a:stretch/>
          </p:blipFill>
          <p:spPr>
            <a:xfrm>
              <a:off x="1551973" y="267617"/>
              <a:ext cx="584670" cy="4317584"/>
            </a:xfrm>
            <a:prstGeom prst="rect">
              <a:avLst/>
            </a:prstGeom>
            <a:ln w="12700">
              <a:noFill/>
            </a:ln>
          </p:spPr>
        </p:pic>
        <p:sp>
          <p:nvSpPr>
            <p:cNvPr id="147" name="Rectangle 146">
              <a:extLst>
                <a:ext uri="{FF2B5EF4-FFF2-40B4-BE49-F238E27FC236}">
                  <a16:creationId xmlns:a16="http://schemas.microsoft.com/office/drawing/2014/main" id="{62B7EFDE-DEB9-65BB-4828-C85C27181C93}"/>
                </a:ext>
              </a:extLst>
            </p:cNvPr>
            <p:cNvSpPr/>
            <p:nvPr/>
          </p:nvSpPr>
          <p:spPr>
            <a:xfrm>
              <a:off x="1498328" y="361898"/>
              <a:ext cx="354475" cy="42567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9" name="TextBox 148">
            <a:extLst>
              <a:ext uri="{FF2B5EF4-FFF2-40B4-BE49-F238E27FC236}">
                <a16:creationId xmlns:a16="http://schemas.microsoft.com/office/drawing/2014/main" id="{A72E4F8B-0269-FD85-F0B6-3EF53B25C925}"/>
              </a:ext>
            </a:extLst>
          </p:cNvPr>
          <p:cNvSpPr txBox="1"/>
          <p:nvPr/>
        </p:nvSpPr>
        <p:spPr>
          <a:xfrm>
            <a:off x="3296738" y="6596390"/>
            <a:ext cx="491206" cy="261610"/>
          </a:xfrm>
          <a:prstGeom prst="rect">
            <a:avLst/>
          </a:prstGeom>
          <a:noFill/>
        </p:spPr>
        <p:txBody>
          <a:bodyPr wrap="square" rtlCol="0">
            <a:spAutoFit/>
          </a:bodyPr>
          <a:lstStyle/>
          <a:p>
            <a:r>
              <a:rPr lang="en-GB" sz="1100" b="1" dirty="0"/>
              <a:t>3500</a:t>
            </a:r>
          </a:p>
        </p:txBody>
      </p:sp>
      <p:sp>
        <p:nvSpPr>
          <p:cNvPr id="212" name="TextBox 211">
            <a:extLst>
              <a:ext uri="{FF2B5EF4-FFF2-40B4-BE49-F238E27FC236}">
                <a16:creationId xmlns:a16="http://schemas.microsoft.com/office/drawing/2014/main" id="{DD249DD5-8729-2372-98E4-DA0FD68A0D6C}"/>
              </a:ext>
            </a:extLst>
          </p:cNvPr>
          <p:cNvSpPr txBox="1"/>
          <p:nvPr/>
        </p:nvSpPr>
        <p:spPr>
          <a:xfrm>
            <a:off x="4974827" y="418493"/>
            <a:ext cx="980390" cy="215444"/>
          </a:xfrm>
          <a:prstGeom prst="rect">
            <a:avLst/>
          </a:prstGeom>
          <a:noFill/>
          <a:ln w="6350">
            <a:solidFill>
              <a:schemeClr val="tx1"/>
            </a:solidFill>
          </a:ln>
        </p:spPr>
        <p:txBody>
          <a:bodyPr wrap="square" lIns="0" tIns="0" rIns="0" bIns="0" rtlCol="0" anchor="ctr" anchorCtr="1">
            <a:spAutoFit/>
          </a:bodyPr>
          <a:lstStyle/>
          <a:p>
            <a:r>
              <a:rPr lang="en-GB" sz="1400" b="1" dirty="0">
                <a:solidFill>
                  <a:srgbClr val="FF0000"/>
                </a:solidFill>
              </a:rPr>
              <a:t>Pan African</a:t>
            </a:r>
            <a:endParaRPr lang="en-GB" sz="1200" dirty="0">
              <a:solidFill>
                <a:srgbClr val="FF0000"/>
              </a:solidFill>
            </a:endParaRPr>
          </a:p>
        </p:txBody>
      </p:sp>
      <p:sp>
        <p:nvSpPr>
          <p:cNvPr id="215" name="TextBox 214">
            <a:extLst>
              <a:ext uri="{FF2B5EF4-FFF2-40B4-BE49-F238E27FC236}">
                <a16:creationId xmlns:a16="http://schemas.microsoft.com/office/drawing/2014/main" id="{20980182-ED1D-E875-F18C-BCCB371F8960}"/>
              </a:ext>
            </a:extLst>
          </p:cNvPr>
          <p:cNvSpPr txBox="1"/>
          <p:nvPr/>
        </p:nvSpPr>
        <p:spPr>
          <a:xfrm>
            <a:off x="5047516" y="676327"/>
            <a:ext cx="4111783" cy="215444"/>
          </a:xfrm>
          <a:prstGeom prst="rect">
            <a:avLst/>
          </a:prstGeom>
          <a:noFill/>
          <a:ln w="12700">
            <a:noFill/>
          </a:ln>
        </p:spPr>
        <p:txBody>
          <a:bodyPr wrap="square" lIns="0" tIns="0" rIns="0" bIns="0" rtlCol="0" anchor="ctr" anchorCtr="0">
            <a:spAutoFit/>
          </a:bodyPr>
          <a:lstStyle/>
          <a:p>
            <a:r>
              <a:rPr lang="en-GB" sz="1400" b="1" dirty="0">
                <a:solidFill>
                  <a:srgbClr val="0070C0"/>
                </a:solidFill>
              </a:rPr>
              <a:t>Glaciation </a:t>
            </a:r>
            <a:r>
              <a:rPr lang="en-GB" sz="1200" dirty="0">
                <a:solidFill>
                  <a:srgbClr val="0070C0"/>
                </a:solidFill>
              </a:rPr>
              <a:t>(“snowball earth”)</a:t>
            </a:r>
          </a:p>
        </p:txBody>
      </p:sp>
      <p:sp>
        <p:nvSpPr>
          <p:cNvPr id="225" name="TextBox 224">
            <a:extLst>
              <a:ext uri="{FF2B5EF4-FFF2-40B4-BE49-F238E27FC236}">
                <a16:creationId xmlns:a16="http://schemas.microsoft.com/office/drawing/2014/main" id="{DDCED33D-F016-D2DE-A8A0-B826847A0E32}"/>
              </a:ext>
            </a:extLst>
          </p:cNvPr>
          <p:cNvSpPr txBox="1"/>
          <p:nvPr/>
        </p:nvSpPr>
        <p:spPr>
          <a:xfrm>
            <a:off x="4962760" y="988628"/>
            <a:ext cx="822280" cy="215444"/>
          </a:xfrm>
          <a:prstGeom prst="rect">
            <a:avLst/>
          </a:prstGeom>
          <a:noFill/>
          <a:ln w="12700">
            <a:noFill/>
          </a:ln>
        </p:spPr>
        <p:txBody>
          <a:bodyPr wrap="square" lIns="0" tIns="0" rIns="0" bIns="0" rtlCol="0" anchor="ctr" anchorCtr="0">
            <a:spAutoFit/>
          </a:bodyPr>
          <a:lstStyle/>
          <a:p>
            <a:r>
              <a:rPr lang="en-GB" sz="1400" b="1" dirty="0"/>
              <a:t>Rifting</a:t>
            </a:r>
          </a:p>
        </p:txBody>
      </p:sp>
      <p:sp>
        <p:nvSpPr>
          <p:cNvPr id="228" name="TextBox 227">
            <a:extLst>
              <a:ext uri="{FF2B5EF4-FFF2-40B4-BE49-F238E27FC236}">
                <a16:creationId xmlns:a16="http://schemas.microsoft.com/office/drawing/2014/main" id="{926E45E8-0559-2803-0811-A9F92E6AF2E7}"/>
              </a:ext>
            </a:extLst>
          </p:cNvPr>
          <p:cNvSpPr txBox="1"/>
          <p:nvPr/>
        </p:nvSpPr>
        <p:spPr>
          <a:xfrm>
            <a:off x="5192857" y="3868244"/>
            <a:ext cx="1672661" cy="215444"/>
          </a:xfrm>
          <a:prstGeom prst="rect">
            <a:avLst/>
          </a:prstGeom>
          <a:noFill/>
          <a:ln w="12700">
            <a:noFill/>
          </a:ln>
        </p:spPr>
        <p:txBody>
          <a:bodyPr wrap="square" lIns="0" tIns="0" rIns="0" bIns="0" rtlCol="0" anchor="ctr" anchorCtr="0">
            <a:spAutoFit/>
          </a:bodyPr>
          <a:lstStyle/>
          <a:p>
            <a:r>
              <a:rPr lang="en-GB" sz="1400" b="1" dirty="0">
                <a:solidFill>
                  <a:srgbClr val="0070C0"/>
                </a:solidFill>
              </a:rPr>
              <a:t>Glaciation </a:t>
            </a:r>
            <a:r>
              <a:rPr lang="en-GB" sz="1200" dirty="0">
                <a:solidFill>
                  <a:srgbClr val="0070C0"/>
                </a:solidFill>
              </a:rPr>
              <a:t>(</a:t>
            </a:r>
            <a:r>
              <a:rPr lang="en-GB" sz="1200" dirty="0" err="1">
                <a:solidFill>
                  <a:srgbClr val="0070C0"/>
                </a:solidFill>
              </a:rPr>
              <a:t>Makganyene</a:t>
            </a:r>
            <a:r>
              <a:rPr lang="en-GB" sz="1200" dirty="0">
                <a:solidFill>
                  <a:srgbClr val="0070C0"/>
                </a:solidFill>
              </a:rPr>
              <a:t>)</a:t>
            </a:r>
          </a:p>
        </p:txBody>
      </p:sp>
      <p:sp>
        <p:nvSpPr>
          <p:cNvPr id="231" name="TextBox 230">
            <a:extLst>
              <a:ext uri="{FF2B5EF4-FFF2-40B4-BE49-F238E27FC236}">
                <a16:creationId xmlns:a16="http://schemas.microsoft.com/office/drawing/2014/main" id="{7FB6EE43-326A-8EFD-C755-2731E4A3B365}"/>
              </a:ext>
            </a:extLst>
          </p:cNvPr>
          <p:cNvSpPr txBox="1"/>
          <p:nvPr/>
        </p:nvSpPr>
        <p:spPr>
          <a:xfrm>
            <a:off x="4883355" y="3471641"/>
            <a:ext cx="2144580" cy="215444"/>
          </a:xfrm>
          <a:prstGeom prst="rect">
            <a:avLst/>
          </a:prstGeom>
          <a:noFill/>
          <a:ln w="6350">
            <a:solidFill>
              <a:schemeClr val="tx1"/>
            </a:solidFill>
          </a:ln>
        </p:spPr>
        <p:txBody>
          <a:bodyPr wrap="square" lIns="0" tIns="0" rIns="0" bIns="0" rtlCol="0" anchor="ctr" anchorCtr="1">
            <a:spAutoFit/>
          </a:bodyPr>
          <a:lstStyle/>
          <a:p>
            <a:r>
              <a:rPr lang="en-GB" sz="1400" b="1" dirty="0">
                <a:solidFill>
                  <a:srgbClr val="FF0000"/>
                </a:solidFill>
              </a:rPr>
              <a:t>Rhyacian / Trans-Amazonian </a:t>
            </a:r>
          </a:p>
        </p:txBody>
      </p:sp>
      <p:cxnSp>
        <p:nvCxnSpPr>
          <p:cNvPr id="17" name="Straight Arrow Connector 16">
            <a:extLst>
              <a:ext uri="{FF2B5EF4-FFF2-40B4-BE49-F238E27FC236}">
                <a16:creationId xmlns:a16="http://schemas.microsoft.com/office/drawing/2014/main" id="{4FF34EF6-EEB5-DE62-7918-FB49934E3CD9}"/>
              </a:ext>
            </a:extLst>
          </p:cNvPr>
          <p:cNvCxnSpPr>
            <a:cxnSpLocks/>
          </p:cNvCxnSpPr>
          <p:nvPr/>
        </p:nvCxnSpPr>
        <p:spPr>
          <a:xfrm flipV="1">
            <a:off x="4813116" y="438466"/>
            <a:ext cx="0" cy="22977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4427CC8-094C-5C46-86EC-2FBAFACE8201}"/>
              </a:ext>
            </a:extLst>
          </p:cNvPr>
          <p:cNvCxnSpPr>
            <a:cxnSpLocks/>
          </p:cNvCxnSpPr>
          <p:nvPr/>
        </p:nvCxnSpPr>
        <p:spPr>
          <a:xfrm flipV="1">
            <a:off x="4974826" y="656961"/>
            <a:ext cx="0" cy="281669"/>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17209FB-042F-0C96-73B7-A63DDD542442}"/>
              </a:ext>
            </a:extLst>
          </p:cNvPr>
          <p:cNvCxnSpPr>
            <a:cxnSpLocks/>
          </p:cNvCxnSpPr>
          <p:nvPr/>
        </p:nvCxnSpPr>
        <p:spPr>
          <a:xfrm flipH="1" flipV="1">
            <a:off x="4865137" y="998755"/>
            <a:ext cx="2754" cy="216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EA0545DA-826B-F110-1397-4C1C5244BB66}"/>
              </a:ext>
            </a:extLst>
          </p:cNvPr>
          <p:cNvCxnSpPr>
            <a:cxnSpLocks/>
          </p:cNvCxnSpPr>
          <p:nvPr/>
        </p:nvCxnSpPr>
        <p:spPr>
          <a:xfrm flipV="1">
            <a:off x="4823730" y="1527765"/>
            <a:ext cx="819" cy="113901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52B369F5-5256-C33B-B98E-C41895F7349A}"/>
              </a:ext>
            </a:extLst>
          </p:cNvPr>
          <p:cNvCxnSpPr>
            <a:cxnSpLocks/>
          </p:cNvCxnSpPr>
          <p:nvPr/>
        </p:nvCxnSpPr>
        <p:spPr>
          <a:xfrm flipH="1" flipV="1">
            <a:off x="4822796" y="2804417"/>
            <a:ext cx="644" cy="38919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EA270E29-AE05-A204-7CC9-1EEDEB18FA91}"/>
              </a:ext>
            </a:extLst>
          </p:cNvPr>
          <p:cNvCxnSpPr>
            <a:cxnSpLocks/>
          </p:cNvCxnSpPr>
          <p:nvPr/>
        </p:nvCxnSpPr>
        <p:spPr>
          <a:xfrm flipV="1">
            <a:off x="4834765" y="3442035"/>
            <a:ext cx="0" cy="700034"/>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37EA401E-C45D-D069-E0F8-F5E3CB0443D7}"/>
              </a:ext>
            </a:extLst>
          </p:cNvPr>
          <p:cNvCxnSpPr>
            <a:cxnSpLocks/>
          </p:cNvCxnSpPr>
          <p:nvPr/>
        </p:nvCxnSpPr>
        <p:spPr>
          <a:xfrm flipH="1" flipV="1">
            <a:off x="4834766" y="5828618"/>
            <a:ext cx="199" cy="89622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2" name="TextBox 251">
            <a:extLst>
              <a:ext uri="{FF2B5EF4-FFF2-40B4-BE49-F238E27FC236}">
                <a16:creationId xmlns:a16="http://schemas.microsoft.com/office/drawing/2014/main" id="{F7543E90-28D4-001A-2FFE-3C0B51E3838F}"/>
              </a:ext>
            </a:extLst>
          </p:cNvPr>
          <p:cNvSpPr txBox="1"/>
          <p:nvPr/>
        </p:nvSpPr>
        <p:spPr>
          <a:xfrm>
            <a:off x="4962761" y="6145648"/>
            <a:ext cx="1796301" cy="215444"/>
          </a:xfrm>
          <a:prstGeom prst="rect">
            <a:avLst/>
          </a:prstGeom>
          <a:noFill/>
          <a:ln w="6350">
            <a:solidFill>
              <a:schemeClr val="tx1"/>
            </a:solidFill>
          </a:ln>
        </p:spPr>
        <p:txBody>
          <a:bodyPr wrap="square" lIns="0" tIns="0" rIns="0" bIns="0" rtlCol="0" anchor="ctr" anchorCtr="1">
            <a:spAutoFit/>
          </a:bodyPr>
          <a:lstStyle/>
          <a:p>
            <a:r>
              <a:rPr lang="en-GB" sz="1400" b="1" dirty="0">
                <a:solidFill>
                  <a:srgbClr val="FF0000"/>
                </a:solidFill>
              </a:rPr>
              <a:t>Proto micro-continent</a:t>
            </a:r>
          </a:p>
        </p:txBody>
      </p:sp>
      <p:cxnSp>
        <p:nvCxnSpPr>
          <p:cNvPr id="74" name="Straight Arrow Connector 73">
            <a:extLst>
              <a:ext uri="{FF2B5EF4-FFF2-40B4-BE49-F238E27FC236}">
                <a16:creationId xmlns:a16="http://schemas.microsoft.com/office/drawing/2014/main" id="{174DF538-1C09-4F3F-EAD8-2BA3BD80D661}"/>
              </a:ext>
            </a:extLst>
          </p:cNvPr>
          <p:cNvCxnSpPr>
            <a:cxnSpLocks/>
          </p:cNvCxnSpPr>
          <p:nvPr/>
        </p:nvCxnSpPr>
        <p:spPr>
          <a:xfrm flipV="1">
            <a:off x="5108864" y="3843018"/>
            <a:ext cx="0" cy="250383"/>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0638F96-AD69-D295-60D3-5703F171F541}"/>
              </a:ext>
            </a:extLst>
          </p:cNvPr>
          <p:cNvCxnSpPr>
            <a:cxnSpLocks/>
          </p:cNvCxnSpPr>
          <p:nvPr/>
        </p:nvCxnSpPr>
        <p:spPr>
          <a:xfrm flipH="1" flipV="1">
            <a:off x="4947833" y="3730025"/>
            <a:ext cx="9853" cy="930136"/>
          </a:xfrm>
          <a:prstGeom prst="straightConnector1">
            <a:avLst/>
          </a:prstGeom>
          <a:ln>
            <a:solidFill>
              <a:srgbClr val="008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DAE37390-FD45-B55E-D15E-323560F68DC3}"/>
              </a:ext>
            </a:extLst>
          </p:cNvPr>
          <p:cNvSpPr txBox="1"/>
          <p:nvPr/>
        </p:nvSpPr>
        <p:spPr>
          <a:xfrm>
            <a:off x="5092517" y="4226138"/>
            <a:ext cx="1935419" cy="215444"/>
          </a:xfrm>
          <a:prstGeom prst="rect">
            <a:avLst/>
          </a:prstGeom>
          <a:noFill/>
          <a:ln w="12700">
            <a:noFill/>
          </a:ln>
        </p:spPr>
        <p:txBody>
          <a:bodyPr wrap="square" lIns="0" tIns="0" rIns="0" bIns="0" rtlCol="0" anchor="ctr" anchorCtr="0">
            <a:spAutoFit/>
          </a:bodyPr>
          <a:lstStyle/>
          <a:p>
            <a:r>
              <a:rPr lang="en-GB" sz="1400" b="1" dirty="0">
                <a:solidFill>
                  <a:srgbClr val="008000"/>
                </a:solidFill>
              </a:rPr>
              <a:t>Great Oxidation Event</a:t>
            </a:r>
          </a:p>
        </p:txBody>
      </p:sp>
      <p:sp>
        <p:nvSpPr>
          <p:cNvPr id="19" name="TextBox 18">
            <a:extLst>
              <a:ext uri="{FF2B5EF4-FFF2-40B4-BE49-F238E27FC236}">
                <a16:creationId xmlns:a16="http://schemas.microsoft.com/office/drawing/2014/main" id="{8374B636-F648-643A-E229-EF73A56F6703}"/>
              </a:ext>
            </a:extLst>
          </p:cNvPr>
          <p:cNvSpPr txBox="1"/>
          <p:nvPr/>
        </p:nvSpPr>
        <p:spPr>
          <a:xfrm>
            <a:off x="6962652" y="621087"/>
            <a:ext cx="1498693" cy="246221"/>
          </a:xfrm>
          <a:prstGeom prst="rect">
            <a:avLst/>
          </a:prstGeom>
          <a:noFill/>
        </p:spPr>
        <p:txBody>
          <a:bodyPr wrap="square" rtlCol="0">
            <a:spAutoFit/>
          </a:bodyPr>
          <a:lstStyle/>
          <a:p>
            <a:r>
              <a:rPr lang="en-GB" sz="1000" dirty="0" err="1">
                <a:solidFill>
                  <a:srgbClr val="0070C0"/>
                </a:solidFill>
              </a:rPr>
              <a:t>Marinoan</a:t>
            </a:r>
            <a:r>
              <a:rPr lang="en-GB" sz="1000" dirty="0">
                <a:solidFill>
                  <a:srgbClr val="0070C0"/>
                </a:solidFill>
              </a:rPr>
              <a:t> 630 - 660</a:t>
            </a:r>
          </a:p>
        </p:txBody>
      </p:sp>
      <p:sp>
        <p:nvSpPr>
          <p:cNvPr id="253" name="Rectangle 252">
            <a:extLst>
              <a:ext uri="{FF2B5EF4-FFF2-40B4-BE49-F238E27FC236}">
                <a16:creationId xmlns:a16="http://schemas.microsoft.com/office/drawing/2014/main" id="{7AB71C0F-95B6-3A10-6BA0-A7E1A2D954D1}"/>
              </a:ext>
            </a:extLst>
          </p:cNvPr>
          <p:cNvSpPr/>
          <p:nvPr/>
        </p:nvSpPr>
        <p:spPr>
          <a:xfrm>
            <a:off x="7567520" y="1973732"/>
            <a:ext cx="447813" cy="215444"/>
          </a:xfrm>
          <a:prstGeom prst="rect">
            <a:avLst/>
          </a:prstGeom>
          <a:pattFill prst="dashHorz">
            <a:fgClr>
              <a:schemeClr val="tx1"/>
            </a:fgClr>
            <a:bgClr>
              <a:srgbClr val="CDFFCD"/>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Rectangle 253">
            <a:extLst>
              <a:ext uri="{FF2B5EF4-FFF2-40B4-BE49-F238E27FC236}">
                <a16:creationId xmlns:a16="http://schemas.microsoft.com/office/drawing/2014/main" id="{3CA4A25F-36BE-52CF-E421-32761F37995C}"/>
              </a:ext>
            </a:extLst>
          </p:cNvPr>
          <p:cNvSpPr/>
          <p:nvPr/>
        </p:nvSpPr>
        <p:spPr>
          <a:xfrm>
            <a:off x="7567520" y="1553218"/>
            <a:ext cx="447813" cy="215444"/>
          </a:xfrm>
          <a:prstGeom prst="rect">
            <a:avLst/>
          </a:prstGeom>
          <a:pattFill prst="horzBrick">
            <a:fgClr>
              <a:schemeClr val="tx1"/>
            </a:fgClr>
            <a:bgClr>
              <a:srgbClr val="00B0F0"/>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Rectangle 254">
            <a:extLst>
              <a:ext uri="{FF2B5EF4-FFF2-40B4-BE49-F238E27FC236}">
                <a16:creationId xmlns:a16="http://schemas.microsoft.com/office/drawing/2014/main" id="{01382504-B570-3087-810E-9077F8229BCB}"/>
              </a:ext>
            </a:extLst>
          </p:cNvPr>
          <p:cNvSpPr/>
          <p:nvPr/>
        </p:nvSpPr>
        <p:spPr>
          <a:xfrm>
            <a:off x="7567520" y="2394246"/>
            <a:ext cx="447813" cy="215444"/>
          </a:xfrm>
          <a:prstGeom prst="rec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F93407A1-E849-B6AD-E254-CDCA4C6033E4}"/>
              </a:ext>
            </a:extLst>
          </p:cNvPr>
          <p:cNvSpPr/>
          <p:nvPr/>
        </p:nvSpPr>
        <p:spPr>
          <a:xfrm>
            <a:off x="7567520" y="2814760"/>
            <a:ext cx="447813" cy="215444"/>
          </a:xfrm>
          <a:prstGeom prst="rect">
            <a:avLst/>
          </a:prstGeom>
          <a:pattFill prst="sphere">
            <a:fgClr>
              <a:schemeClr val="tx1"/>
            </a:fgClr>
            <a:bgClr>
              <a:srgbClr val="FFC000"/>
            </a:bgClr>
          </a:patt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D2BB5F74-5AF9-2EB9-DDA0-78908399B03D}"/>
              </a:ext>
            </a:extLst>
          </p:cNvPr>
          <p:cNvSpPr/>
          <p:nvPr/>
        </p:nvSpPr>
        <p:spPr>
          <a:xfrm>
            <a:off x="7567520" y="3235275"/>
            <a:ext cx="447813" cy="215444"/>
          </a:xfrm>
          <a:prstGeom prst="rect">
            <a:avLst/>
          </a:prstGeom>
          <a:pattFill prst="wdUpDiag">
            <a:fgClr>
              <a:schemeClr val="bg1"/>
            </a:fgClr>
            <a:bgClr>
              <a:srgbClr val="C00000"/>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9EE7DD5E-4073-5807-494F-D03BE6AA2271}"/>
              </a:ext>
            </a:extLst>
          </p:cNvPr>
          <p:cNvSpPr/>
          <p:nvPr/>
        </p:nvSpPr>
        <p:spPr>
          <a:xfrm>
            <a:off x="7612196" y="4660161"/>
            <a:ext cx="447813" cy="215444"/>
          </a:xfrm>
          <a:prstGeom prst="rect">
            <a:avLst/>
          </a:prstGeom>
          <a:pattFill prst="divot">
            <a:fgClr>
              <a:schemeClr val="tx1"/>
            </a:fgClr>
            <a:bgClr>
              <a:schemeClr val="bg1">
                <a:lumMod val="85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98B45C4A-946A-F333-8427-5CC50B74F3CD}"/>
              </a:ext>
            </a:extLst>
          </p:cNvPr>
          <p:cNvSpPr/>
          <p:nvPr/>
        </p:nvSpPr>
        <p:spPr>
          <a:xfrm>
            <a:off x="7612196" y="5045110"/>
            <a:ext cx="447813" cy="215444"/>
          </a:xfrm>
          <a:prstGeom prst="rect">
            <a:avLst/>
          </a:prstGeom>
          <a:pattFill prst="divot">
            <a:fgClr>
              <a:schemeClr val="tx1"/>
            </a:fgClr>
            <a:bgClr>
              <a:schemeClr val="tx1">
                <a:lumMod val="50000"/>
                <a:lumOff val="5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AFE22FCE-5650-D9F9-6497-186C1D026FA3}"/>
              </a:ext>
            </a:extLst>
          </p:cNvPr>
          <p:cNvSpPr/>
          <p:nvPr/>
        </p:nvSpPr>
        <p:spPr>
          <a:xfrm>
            <a:off x="7612196" y="5430034"/>
            <a:ext cx="447813" cy="215444"/>
          </a:xfrm>
          <a:prstGeom prst="rect">
            <a:avLst/>
          </a:prstGeom>
          <a:pattFill prst="zigZag">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5" name="Group 54">
            <a:extLst>
              <a:ext uri="{FF2B5EF4-FFF2-40B4-BE49-F238E27FC236}">
                <a16:creationId xmlns:a16="http://schemas.microsoft.com/office/drawing/2014/main" id="{4FFF1575-2A85-0022-2D49-582D2BDC1E00}"/>
              </a:ext>
            </a:extLst>
          </p:cNvPr>
          <p:cNvGrpSpPr/>
          <p:nvPr/>
        </p:nvGrpSpPr>
        <p:grpSpPr>
          <a:xfrm>
            <a:off x="7643991" y="5767760"/>
            <a:ext cx="384220" cy="524368"/>
            <a:chOff x="2769020" y="5737800"/>
            <a:chExt cx="384220" cy="524368"/>
          </a:xfrm>
        </p:grpSpPr>
        <p:sp>
          <p:nvSpPr>
            <p:cNvPr id="56" name="Freeform: Shape 55">
              <a:extLst>
                <a:ext uri="{FF2B5EF4-FFF2-40B4-BE49-F238E27FC236}">
                  <a16:creationId xmlns:a16="http://schemas.microsoft.com/office/drawing/2014/main" id="{D30BBCD3-794B-26D7-BCDB-E793CEAAB5F1}"/>
                </a:ext>
              </a:extLst>
            </p:cNvPr>
            <p:cNvSpPr/>
            <p:nvPr/>
          </p:nvSpPr>
          <p:spPr>
            <a:xfrm>
              <a:off x="2769020" y="5744490"/>
              <a:ext cx="384220" cy="517678"/>
            </a:xfrm>
            <a:custGeom>
              <a:avLst/>
              <a:gdLst>
                <a:gd name="connsiteX0" fmla="*/ 128587 w 342900"/>
                <a:gd name="connsiteY0" fmla="*/ 0 h 376237"/>
                <a:gd name="connsiteX1" fmla="*/ 19050 w 342900"/>
                <a:gd name="connsiteY1" fmla="*/ 28575 h 376237"/>
                <a:gd name="connsiteX2" fmla="*/ 0 w 342900"/>
                <a:gd name="connsiteY2" fmla="*/ 52387 h 376237"/>
                <a:gd name="connsiteX3" fmla="*/ 42862 w 342900"/>
                <a:gd name="connsiteY3" fmla="*/ 71437 h 376237"/>
                <a:gd name="connsiteX4" fmla="*/ 14287 w 342900"/>
                <a:gd name="connsiteY4" fmla="*/ 100012 h 376237"/>
                <a:gd name="connsiteX5" fmla="*/ 38100 w 342900"/>
                <a:gd name="connsiteY5" fmla="*/ 138112 h 376237"/>
                <a:gd name="connsiteX6" fmla="*/ 100012 w 342900"/>
                <a:gd name="connsiteY6" fmla="*/ 166687 h 376237"/>
                <a:gd name="connsiteX7" fmla="*/ 100012 w 342900"/>
                <a:gd name="connsiteY7" fmla="*/ 166687 h 376237"/>
                <a:gd name="connsiteX8" fmla="*/ 157162 w 342900"/>
                <a:gd name="connsiteY8" fmla="*/ 238125 h 376237"/>
                <a:gd name="connsiteX9" fmla="*/ 176212 w 342900"/>
                <a:gd name="connsiteY9" fmla="*/ 285750 h 376237"/>
                <a:gd name="connsiteX10" fmla="*/ 185737 w 342900"/>
                <a:gd name="connsiteY10" fmla="*/ 376237 h 376237"/>
                <a:gd name="connsiteX11" fmla="*/ 204787 w 342900"/>
                <a:gd name="connsiteY11" fmla="*/ 228600 h 376237"/>
                <a:gd name="connsiteX12" fmla="*/ 290512 w 342900"/>
                <a:gd name="connsiteY12" fmla="*/ 195262 h 376237"/>
                <a:gd name="connsiteX13" fmla="*/ 342900 w 342900"/>
                <a:gd name="connsiteY13" fmla="*/ 157162 h 376237"/>
                <a:gd name="connsiteX14" fmla="*/ 285750 w 342900"/>
                <a:gd name="connsiteY14" fmla="*/ 95250 h 376237"/>
                <a:gd name="connsiteX15" fmla="*/ 338137 w 342900"/>
                <a:gd name="connsiteY15" fmla="*/ 61912 h 376237"/>
                <a:gd name="connsiteX16" fmla="*/ 280987 w 342900"/>
                <a:gd name="connsiteY16" fmla="*/ 23812 h 376237"/>
                <a:gd name="connsiteX17" fmla="*/ 128587 w 342900"/>
                <a:gd name="connsiteY17" fmla="*/ 0 h 3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900" h="376237">
                  <a:moveTo>
                    <a:pt x="128587" y="0"/>
                  </a:moveTo>
                  <a:lnTo>
                    <a:pt x="19050" y="28575"/>
                  </a:lnTo>
                  <a:lnTo>
                    <a:pt x="0" y="52387"/>
                  </a:lnTo>
                  <a:lnTo>
                    <a:pt x="42862" y="71437"/>
                  </a:lnTo>
                  <a:lnTo>
                    <a:pt x="14287" y="100012"/>
                  </a:lnTo>
                  <a:lnTo>
                    <a:pt x="38100" y="138112"/>
                  </a:lnTo>
                  <a:lnTo>
                    <a:pt x="100012" y="166687"/>
                  </a:lnTo>
                  <a:lnTo>
                    <a:pt x="100012" y="166687"/>
                  </a:lnTo>
                  <a:lnTo>
                    <a:pt x="157162" y="238125"/>
                  </a:lnTo>
                  <a:lnTo>
                    <a:pt x="176212" y="285750"/>
                  </a:lnTo>
                  <a:lnTo>
                    <a:pt x="185737" y="376237"/>
                  </a:lnTo>
                  <a:lnTo>
                    <a:pt x="204787" y="228600"/>
                  </a:lnTo>
                  <a:lnTo>
                    <a:pt x="290512" y="195262"/>
                  </a:lnTo>
                  <a:lnTo>
                    <a:pt x="342900" y="157162"/>
                  </a:lnTo>
                  <a:lnTo>
                    <a:pt x="285750" y="95250"/>
                  </a:lnTo>
                  <a:lnTo>
                    <a:pt x="338137" y="61912"/>
                  </a:lnTo>
                  <a:lnTo>
                    <a:pt x="280987" y="23812"/>
                  </a:lnTo>
                  <a:lnTo>
                    <a:pt x="128587" y="0"/>
                  </a:lnTo>
                  <a:close/>
                </a:path>
              </a:pathLst>
            </a:cu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1F1E0A6F-5DF4-D836-5B2D-51EEC1589C15}"/>
                </a:ext>
              </a:extLst>
            </p:cNvPr>
            <p:cNvSpPr txBox="1"/>
            <p:nvPr/>
          </p:nvSpPr>
          <p:spPr>
            <a:xfrm>
              <a:off x="2822767" y="5737800"/>
              <a:ext cx="115597" cy="153888"/>
            </a:xfrm>
            <a:prstGeom prst="rect">
              <a:avLst/>
            </a:prstGeom>
            <a:noFill/>
          </p:spPr>
          <p:txBody>
            <a:bodyPr wrap="square" lIns="0" tIns="0" rIns="0" bIns="0" rtlCol="0" anchor="ctr" anchorCtr="1">
              <a:spAutoFit/>
            </a:bodyPr>
            <a:lstStyle/>
            <a:p>
              <a:r>
                <a:rPr lang="en-GB" sz="1000" dirty="0"/>
                <a:t>+</a:t>
              </a:r>
            </a:p>
          </p:txBody>
        </p:sp>
        <p:sp>
          <p:nvSpPr>
            <p:cNvPr id="58" name="TextBox 57">
              <a:extLst>
                <a:ext uri="{FF2B5EF4-FFF2-40B4-BE49-F238E27FC236}">
                  <a16:creationId xmlns:a16="http://schemas.microsoft.com/office/drawing/2014/main" id="{FE72E08B-603C-27DB-C32E-DC92F1410C7B}"/>
                </a:ext>
              </a:extLst>
            </p:cNvPr>
            <p:cNvSpPr txBox="1"/>
            <p:nvPr/>
          </p:nvSpPr>
          <p:spPr>
            <a:xfrm>
              <a:off x="2914395" y="5928035"/>
              <a:ext cx="115597" cy="153888"/>
            </a:xfrm>
            <a:prstGeom prst="rect">
              <a:avLst/>
            </a:prstGeom>
            <a:noFill/>
          </p:spPr>
          <p:txBody>
            <a:bodyPr wrap="square" lIns="0" tIns="0" rIns="0" bIns="0" rtlCol="0" anchor="ctr" anchorCtr="1">
              <a:spAutoFit/>
            </a:bodyPr>
            <a:lstStyle/>
            <a:p>
              <a:r>
                <a:rPr lang="en-GB" sz="1000" dirty="0"/>
                <a:t>+</a:t>
              </a:r>
            </a:p>
          </p:txBody>
        </p:sp>
        <p:sp>
          <p:nvSpPr>
            <p:cNvPr id="59" name="TextBox 58">
              <a:extLst>
                <a:ext uri="{FF2B5EF4-FFF2-40B4-BE49-F238E27FC236}">
                  <a16:creationId xmlns:a16="http://schemas.microsoft.com/office/drawing/2014/main" id="{27F8EF9D-C7A5-194B-7AC1-51FEEF51C917}"/>
                </a:ext>
              </a:extLst>
            </p:cNvPr>
            <p:cNvSpPr txBox="1"/>
            <p:nvPr/>
          </p:nvSpPr>
          <p:spPr>
            <a:xfrm>
              <a:off x="2922004" y="5752049"/>
              <a:ext cx="115597" cy="153888"/>
            </a:xfrm>
            <a:prstGeom prst="rect">
              <a:avLst/>
            </a:prstGeom>
            <a:noFill/>
          </p:spPr>
          <p:txBody>
            <a:bodyPr wrap="square" lIns="0" tIns="0" rIns="0" bIns="0" rtlCol="0" anchor="ctr" anchorCtr="1">
              <a:spAutoFit/>
            </a:bodyPr>
            <a:lstStyle/>
            <a:p>
              <a:r>
                <a:rPr lang="en-GB" sz="1000" dirty="0"/>
                <a:t>+</a:t>
              </a:r>
            </a:p>
          </p:txBody>
        </p:sp>
        <p:sp>
          <p:nvSpPr>
            <p:cNvPr id="60" name="TextBox 59">
              <a:extLst>
                <a:ext uri="{FF2B5EF4-FFF2-40B4-BE49-F238E27FC236}">
                  <a16:creationId xmlns:a16="http://schemas.microsoft.com/office/drawing/2014/main" id="{F863D781-008C-69C6-28AE-20D9F7FF62B7}"/>
                </a:ext>
              </a:extLst>
            </p:cNvPr>
            <p:cNvSpPr txBox="1"/>
            <p:nvPr/>
          </p:nvSpPr>
          <p:spPr>
            <a:xfrm>
              <a:off x="2834894" y="5840042"/>
              <a:ext cx="115597" cy="153888"/>
            </a:xfrm>
            <a:prstGeom prst="rect">
              <a:avLst/>
            </a:prstGeom>
            <a:noFill/>
          </p:spPr>
          <p:txBody>
            <a:bodyPr wrap="square" lIns="0" tIns="0" rIns="0" bIns="0" rtlCol="0" anchor="ctr" anchorCtr="1">
              <a:spAutoFit/>
            </a:bodyPr>
            <a:lstStyle/>
            <a:p>
              <a:r>
                <a:rPr lang="en-GB" sz="1000" dirty="0"/>
                <a:t>+</a:t>
              </a:r>
            </a:p>
          </p:txBody>
        </p:sp>
        <p:sp>
          <p:nvSpPr>
            <p:cNvPr id="62" name="TextBox 61">
              <a:extLst>
                <a:ext uri="{FF2B5EF4-FFF2-40B4-BE49-F238E27FC236}">
                  <a16:creationId xmlns:a16="http://schemas.microsoft.com/office/drawing/2014/main" id="{E81F463A-9CCD-5D99-1B1D-5890960AB316}"/>
                </a:ext>
              </a:extLst>
            </p:cNvPr>
            <p:cNvSpPr txBox="1"/>
            <p:nvPr/>
          </p:nvSpPr>
          <p:spPr>
            <a:xfrm>
              <a:off x="2991929" y="5847746"/>
              <a:ext cx="115597" cy="153888"/>
            </a:xfrm>
            <a:prstGeom prst="rect">
              <a:avLst/>
            </a:prstGeom>
            <a:noFill/>
          </p:spPr>
          <p:txBody>
            <a:bodyPr wrap="square" lIns="0" tIns="0" rIns="0" bIns="0" rtlCol="0" anchor="ctr" anchorCtr="1">
              <a:spAutoFit/>
            </a:bodyPr>
            <a:lstStyle/>
            <a:p>
              <a:r>
                <a:rPr lang="en-GB" sz="1000" dirty="0"/>
                <a:t>+</a:t>
              </a:r>
            </a:p>
          </p:txBody>
        </p:sp>
      </p:grpSp>
      <p:sp>
        <p:nvSpPr>
          <p:cNvPr id="64" name="Freeform: Shape 63">
            <a:extLst>
              <a:ext uri="{FF2B5EF4-FFF2-40B4-BE49-F238E27FC236}">
                <a16:creationId xmlns:a16="http://schemas.microsoft.com/office/drawing/2014/main" id="{E008A789-8E3E-CD67-CB6D-CA873E14BAD1}"/>
              </a:ext>
            </a:extLst>
          </p:cNvPr>
          <p:cNvSpPr/>
          <p:nvPr/>
        </p:nvSpPr>
        <p:spPr>
          <a:xfrm>
            <a:off x="7669762" y="4157029"/>
            <a:ext cx="311401" cy="400890"/>
          </a:xfrm>
          <a:custGeom>
            <a:avLst/>
            <a:gdLst>
              <a:gd name="connsiteX0" fmla="*/ 0 w 449451"/>
              <a:gd name="connsiteY0" fmla="*/ 0 h 364210"/>
              <a:gd name="connsiteX1" fmla="*/ 449451 w 449451"/>
              <a:gd name="connsiteY1" fmla="*/ 364210 h 364210"/>
              <a:gd name="connsiteX2" fmla="*/ 387458 w 449451"/>
              <a:gd name="connsiteY2" fmla="*/ 364210 h 364210"/>
              <a:gd name="connsiteX3" fmla="*/ 0 w 449451"/>
              <a:gd name="connsiteY3" fmla="*/ 0 h 364210"/>
              <a:gd name="connsiteX0" fmla="*/ 0 w 557939"/>
              <a:gd name="connsiteY0" fmla="*/ 0 h 278970"/>
              <a:gd name="connsiteX1" fmla="*/ 557939 w 557939"/>
              <a:gd name="connsiteY1" fmla="*/ 278970 h 278970"/>
              <a:gd name="connsiteX2" fmla="*/ 495946 w 557939"/>
              <a:gd name="connsiteY2" fmla="*/ 278970 h 278970"/>
              <a:gd name="connsiteX3" fmla="*/ 0 w 557939"/>
              <a:gd name="connsiteY3" fmla="*/ 0 h 278970"/>
              <a:gd name="connsiteX0" fmla="*/ 0 w 462689"/>
              <a:gd name="connsiteY0" fmla="*/ 0 h 362790"/>
              <a:gd name="connsiteX1" fmla="*/ 462689 w 462689"/>
              <a:gd name="connsiteY1" fmla="*/ 362790 h 362790"/>
              <a:gd name="connsiteX2" fmla="*/ 400696 w 462689"/>
              <a:gd name="connsiteY2" fmla="*/ 362790 h 362790"/>
              <a:gd name="connsiteX3" fmla="*/ 0 w 462689"/>
              <a:gd name="connsiteY3" fmla="*/ 0 h 362790"/>
              <a:gd name="connsiteX0" fmla="*/ 31592 w 494281"/>
              <a:gd name="connsiteY0" fmla="*/ 0 h 362790"/>
              <a:gd name="connsiteX1" fmla="*/ 494281 w 494281"/>
              <a:gd name="connsiteY1" fmla="*/ 362790 h 362790"/>
              <a:gd name="connsiteX2" fmla="*/ 432288 w 494281"/>
              <a:gd name="connsiteY2" fmla="*/ 362790 h 362790"/>
              <a:gd name="connsiteX3" fmla="*/ 0 w 494281"/>
              <a:gd name="connsiteY3" fmla="*/ 34589 h 362790"/>
              <a:gd name="connsiteX4" fmla="*/ 31592 w 494281"/>
              <a:gd name="connsiteY4" fmla="*/ 0 h 362790"/>
              <a:gd name="connsiteX0" fmla="*/ 31592 w 494281"/>
              <a:gd name="connsiteY0" fmla="*/ 0 h 393270"/>
              <a:gd name="connsiteX1" fmla="*/ 494281 w 494281"/>
              <a:gd name="connsiteY1" fmla="*/ 362790 h 393270"/>
              <a:gd name="connsiteX2" fmla="*/ 439908 w 494281"/>
              <a:gd name="connsiteY2" fmla="*/ 393270 h 393270"/>
              <a:gd name="connsiteX3" fmla="*/ 0 w 494281"/>
              <a:gd name="connsiteY3" fmla="*/ 34589 h 393270"/>
              <a:gd name="connsiteX4" fmla="*/ 31592 w 494281"/>
              <a:gd name="connsiteY4" fmla="*/ 0 h 393270"/>
              <a:gd name="connsiteX0" fmla="*/ 8732 w 471421"/>
              <a:gd name="connsiteY0" fmla="*/ 0 h 393270"/>
              <a:gd name="connsiteX1" fmla="*/ 471421 w 471421"/>
              <a:gd name="connsiteY1" fmla="*/ 362790 h 393270"/>
              <a:gd name="connsiteX2" fmla="*/ 417048 w 471421"/>
              <a:gd name="connsiteY2" fmla="*/ 393270 h 393270"/>
              <a:gd name="connsiteX3" fmla="*/ 0 w 471421"/>
              <a:gd name="connsiteY3" fmla="*/ 30779 h 393270"/>
              <a:gd name="connsiteX4" fmla="*/ 8732 w 471421"/>
              <a:gd name="connsiteY4" fmla="*/ 0 h 393270"/>
              <a:gd name="connsiteX0" fmla="*/ 8732 w 471421"/>
              <a:gd name="connsiteY0" fmla="*/ 0 h 400890"/>
              <a:gd name="connsiteX1" fmla="*/ 471421 w 471421"/>
              <a:gd name="connsiteY1" fmla="*/ 362790 h 400890"/>
              <a:gd name="connsiteX2" fmla="*/ 295128 w 471421"/>
              <a:gd name="connsiteY2" fmla="*/ 400890 h 400890"/>
              <a:gd name="connsiteX3" fmla="*/ 0 w 471421"/>
              <a:gd name="connsiteY3" fmla="*/ 30779 h 400890"/>
              <a:gd name="connsiteX4" fmla="*/ 8732 w 471421"/>
              <a:gd name="connsiteY4" fmla="*/ 0 h 400890"/>
              <a:gd name="connsiteX0" fmla="*/ 8732 w 349501"/>
              <a:gd name="connsiteY0" fmla="*/ 0 h 400890"/>
              <a:gd name="connsiteX1" fmla="*/ 349501 w 349501"/>
              <a:gd name="connsiteY1" fmla="*/ 385650 h 400890"/>
              <a:gd name="connsiteX2" fmla="*/ 295128 w 349501"/>
              <a:gd name="connsiteY2" fmla="*/ 400890 h 400890"/>
              <a:gd name="connsiteX3" fmla="*/ 0 w 349501"/>
              <a:gd name="connsiteY3" fmla="*/ 30779 h 400890"/>
              <a:gd name="connsiteX4" fmla="*/ 8732 w 349501"/>
              <a:gd name="connsiteY4" fmla="*/ 0 h 400890"/>
              <a:gd name="connsiteX0" fmla="*/ 8732 w 311401"/>
              <a:gd name="connsiteY0" fmla="*/ 0 h 400890"/>
              <a:gd name="connsiteX1" fmla="*/ 311401 w 311401"/>
              <a:gd name="connsiteY1" fmla="*/ 389460 h 400890"/>
              <a:gd name="connsiteX2" fmla="*/ 295128 w 311401"/>
              <a:gd name="connsiteY2" fmla="*/ 400890 h 400890"/>
              <a:gd name="connsiteX3" fmla="*/ 0 w 311401"/>
              <a:gd name="connsiteY3" fmla="*/ 30779 h 400890"/>
              <a:gd name="connsiteX4" fmla="*/ 8732 w 311401"/>
              <a:gd name="connsiteY4" fmla="*/ 0 h 400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401" h="400890">
                <a:moveTo>
                  <a:pt x="8732" y="0"/>
                </a:moveTo>
                <a:lnTo>
                  <a:pt x="311401" y="389460"/>
                </a:lnTo>
                <a:lnTo>
                  <a:pt x="295128" y="400890"/>
                </a:lnTo>
                <a:cubicBezTo>
                  <a:pt x="238662" y="349910"/>
                  <a:pt x="56466" y="81759"/>
                  <a:pt x="0" y="30779"/>
                </a:cubicBezTo>
                <a:lnTo>
                  <a:pt x="8732" y="0"/>
                </a:lnTo>
                <a:close/>
              </a:path>
            </a:pathLst>
          </a:cu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92B89EC6-9FCC-6FAE-7C5F-9E8620255962}"/>
              </a:ext>
            </a:extLst>
          </p:cNvPr>
          <p:cNvSpPr txBox="1"/>
          <p:nvPr/>
        </p:nvSpPr>
        <p:spPr>
          <a:xfrm>
            <a:off x="7924698" y="1160688"/>
            <a:ext cx="2121150" cy="369332"/>
          </a:xfrm>
          <a:prstGeom prst="rect">
            <a:avLst/>
          </a:prstGeom>
          <a:noFill/>
        </p:spPr>
        <p:txBody>
          <a:bodyPr wrap="square" rtlCol="0">
            <a:spAutoFit/>
          </a:bodyPr>
          <a:lstStyle/>
          <a:p>
            <a:pPr algn="ctr"/>
            <a:r>
              <a:rPr lang="en-GB" b="1" dirty="0"/>
              <a:t>(Meta)-Sediments</a:t>
            </a:r>
          </a:p>
        </p:txBody>
      </p:sp>
      <p:sp>
        <p:nvSpPr>
          <p:cNvPr id="66" name="TextBox 65">
            <a:extLst>
              <a:ext uri="{FF2B5EF4-FFF2-40B4-BE49-F238E27FC236}">
                <a16:creationId xmlns:a16="http://schemas.microsoft.com/office/drawing/2014/main" id="{3E79061B-2F1C-C850-1808-9A79928F3D29}"/>
              </a:ext>
            </a:extLst>
          </p:cNvPr>
          <p:cNvSpPr txBox="1"/>
          <p:nvPr/>
        </p:nvSpPr>
        <p:spPr>
          <a:xfrm>
            <a:off x="8164097" y="1559852"/>
            <a:ext cx="1510208" cy="215444"/>
          </a:xfrm>
          <a:prstGeom prst="rect">
            <a:avLst/>
          </a:prstGeom>
          <a:noFill/>
        </p:spPr>
        <p:txBody>
          <a:bodyPr wrap="square" lIns="0" tIns="0" rIns="0" bIns="0" rtlCol="0" anchor="ctr" anchorCtr="0">
            <a:spAutoFit/>
          </a:bodyPr>
          <a:lstStyle/>
          <a:p>
            <a:r>
              <a:rPr lang="en-GB" sz="1400" b="1" dirty="0"/>
              <a:t>Carbonates</a:t>
            </a:r>
          </a:p>
        </p:txBody>
      </p:sp>
      <p:sp>
        <p:nvSpPr>
          <p:cNvPr id="70" name="TextBox 69">
            <a:extLst>
              <a:ext uri="{FF2B5EF4-FFF2-40B4-BE49-F238E27FC236}">
                <a16:creationId xmlns:a16="http://schemas.microsoft.com/office/drawing/2014/main" id="{82CBAB09-E3B6-54D5-545B-E58BB79507E5}"/>
              </a:ext>
            </a:extLst>
          </p:cNvPr>
          <p:cNvSpPr txBox="1"/>
          <p:nvPr/>
        </p:nvSpPr>
        <p:spPr>
          <a:xfrm>
            <a:off x="8164097" y="1942002"/>
            <a:ext cx="760344" cy="215444"/>
          </a:xfrm>
          <a:prstGeom prst="rect">
            <a:avLst/>
          </a:prstGeom>
          <a:noFill/>
        </p:spPr>
        <p:txBody>
          <a:bodyPr wrap="square" lIns="0" tIns="0" rIns="0" bIns="0" rtlCol="0" anchor="ctr" anchorCtr="0">
            <a:spAutoFit/>
          </a:bodyPr>
          <a:lstStyle/>
          <a:p>
            <a:r>
              <a:rPr lang="en-GB" sz="1400" b="1" dirty="0" err="1"/>
              <a:t>Pelites</a:t>
            </a:r>
            <a:endParaRPr lang="en-GB" sz="1400" b="1" dirty="0"/>
          </a:p>
        </p:txBody>
      </p:sp>
      <p:sp>
        <p:nvSpPr>
          <p:cNvPr id="72" name="TextBox 71">
            <a:extLst>
              <a:ext uri="{FF2B5EF4-FFF2-40B4-BE49-F238E27FC236}">
                <a16:creationId xmlns:a16="http://schemas.microsoft.com/office/drawing/2014/main" id="{0EADC0B4-BD88-0346-CF59-B4A908586969}"/>
              </a:ext>
            </a:extLst>
          </p:cNvPr>
          <p:cNvSpPr txBox="1"/>
          <p:nvPr/>
        </p:nvSpPr>
        <p:spPr>
          <a:xfrm>
            <a:off x="8164096" y="2391320"/>
            <a:ext cx="1696354" cy="215444"/>
          </a:xfrm>
          <a:prstGeom prst="rect">
            <a:avLst/>
          </a:prstGeom>
          <a:noFill/>
        </p:spPr>
        <p:txBody>
          <a:bodyPr wrap="square" lIns="0" tIns="0" rIns="0" bIns="0" rtlCol="0" anchor="ctr" anchorCtr="0">
            <a:spAutoFit/>
          </a:bodyPr>
          <a:lstStyle/>
          <a:p>
            <a:r>
              <a:rPr lang="en-GB" sz="1400" b="1" dirty="0" err="1"/>
              <a:t>Clastics</a:t>
            </a:r>
            <a:r>
              <a:rPr lang="en-GB" sz="1400" b="1" dirty="0"/>
              <a:t> / Quartzites</a:t>
            </a:r>
          </a:p>
        </p:txBody>
      </p:sp>
      <p:sp>
        <p:nvSpPr>
          <p:cNvPr id="81" name="TextBox 80">
            <a:extLst>
              <a:ext uri="{FF2B5EF4-FFF2-40B4-BE49-F238E27FC236}">
                <a16:creationId xmlns:a16="http://schemas.microsoft.com/office/drawing/2014/main" id="{6B4F1ECD-EF37-79E7-4078-3C0E485DB05D}"/>
              </a:ext>
            </a:extLst>
          </p:cNvPr>
          <p:cNvSpPr txBox="1"/>
          <p:nvPr/>
        </p:nvSpPr>
        <p:spPr>
          <a:xfrm>
            <a:off x="8164096" y="2793455"/>
            <a:ext cx="2331358" cy="215444"/>
          </a:xfrm>
          <a:prstGeom prst="rect">
            <a:avLst/>
          </a:prstGeom>
          <a:noFill/>
        </p:spPr>
        <p:txBody>
          <a:bodyPr wrap="square" lIns="0" tIns="0" rIns="0" bIns="0" rtlCol="0" anchor="ctr" anchorCtr="0">
            <a:spAutoFit/>
          </a:bodyPr>
          <a:lstStyle/>
          <a:p>
            <a:r>
              <a:rPr lang="en-GB" sz="1400" b="1" dirty="0"/>
              <a:t>Conglomerates &amp; </a:t>
            </a:r>
            <a:r>
              <a:rPr lang="en-GB" sz="1400" b="1" dirty="0" err="1"/>
              <a:t>Diamictites</a:t>
            </a:r>
            <a:endParaRPr lang="en-GB" sz="1400" b="1" dirty="0"/>
          </a:p>
        </p:txBody>
      </p:sp>
      <p:sp>
        <p:nvSpPr>
          <p:cNvPr id="82" name="TextBox 81">
            <a:extLst>
              <a:ext uri="{FF2B5EF4-FFF2-40B4-BE49-F238E27FC236}">
                <a16:creationId xmlns:a16="http://schemas.microsoft.com/office/drawing/2014/main" id="{5D220EB8-2930-07F2-D7F1-C31654458EF8}"/>
              </a:ext>
            </a:extLst>
          </p:cNvPr>
          <p:cNvSpPr txBox="1"/>
          <p:nvPr/>
        </p:nvSpPr>
        <p:spPr>
          <a:xfrm>
            <a:off x="8178433" y="3231554"/>
            <a:ext cx="2331358" cy="215444"/>
          </a:xfrm>
          <a:prstGeom prst="rect">
            <a:avLst/>
          </a:prstGeom>
          <a:noFill/>
        </p:spPr>
        <p:txBody>
          <a:bodyPr wrap="square" lIns="0" tIns="0" rIns="0" bIns="0" rtlCol="0" anchor="ctr" anchorCtr="0">
            <a:spAutoFit/>
          </a:bodyPr>
          <a:lstStyle/>
          <a:p>
            <a:r>
              <a:rPr lang="en-GB" sz="1400" b="1" dirty="0"/>
              <a:t>Banded Ironstones</a:t>
            </a:r>
          </a:p>
        </p:txBody>
      </p:sp>
      <p:sp>
        <p:nvSpPr>
          <p:cNvPr id="83" name="TextBox 82">
            <a:extLst>
              <a:ext uri="{FF2B5EF4-FFF2-40B4-BE49-F238E27FC236}">
                <a16:creationId xmlns:a16="http://schemas.microsoft.com/office/drawing/2014/main" id="{0707ACAF-9504-E40D-6F7B-32D1E16A408C}"/>
              </a:ext>
            </a:extLst>
          </p:cNvPr>
          <p:cNvSpPr txBox="1"/>
          <p:nvPr/>
        </p:nvSpPr>
        <p:spPr>
          <a:xfrm>
            <a:off x="7707289" y="3714356"/>
            <a:ext cx="2788165" cy="369332"/>
          </a:xfrm>
          <a:prstGeom prst="rect">
            <a:avLst/>
          </a:prstGeom>
          <a:noFill/>
        </p:spPr>
        <p:txBody>
          <a:bodyPr wrap="square" rtlCol="0">
            <a:spAutoFit/>
          </a:bodyPr>
          <a:lstStyle/>
          <a:p>
            <a:pPr algn="ctr"/>
            <a:r>
              <a:rPr lang="en-GB" b="1" dirty="0"/>
              <a:t>Igneous / (Meta)-Volcanic</a:t>
            </a:r>
          </a:p>
        </p:txBody>
      </p:sp>
      <p:sp>
        <p:nvSpPr>
          <p:cNvPr id="84" name="TextBox 83">
            <a:extLst>
              <a:ext uri="{FF2B5EF4-FFF2-40B4-BE49-F238E27FC236}">
                <a16:creationId xmlns:a16="http://schemas.microsoft.com/office/drawing/2014/main" id="{7AE207D2-5A5B-1C30-509C-F083DC3A82EF}"/>
              </a:ext>
            </a:extLst>
          </p:cNvPr>
          <p:cNvSpPr txBox="1"/>
          <p:nvPr/>
        </p:nvSpPr>
        <p:spPr>
          <a:xfrm>
            <a:off x="8239044" y="4207656"/>
            <a:ext cx="1392966" cy="215444"/>
          </a:xfrm>
          <a:prstGeom prst="rect">
            <a:avLst/>
          </a:prstGeom>
          <a:noFill/>
        </p:spPr>
        <p:txBody>
          <a:bodyPr wrap="square" lIns="0" tIns="0" rIns="0" bIns="0" rtlCol="0" anchor="ctr" anchorCtr="0">
            <a:spAutoFit/>
          </a:bodyPr>
          <a:lstStyle/>
          <a:p>
            <a:r>
              <a:rPr lang="en-GB" sz="1400" b="1" dirty="0"/>
              <a:t>Basic Intrusion</a:t>
            </a:r>
          </a:p>
        </p:txBody>
      </p:sp>
      <p:sp>
        <p:nvSpPr>
          <p:cNvPr id="85" name="TextBox 84">
            <a:extLst>
              <a:ext uri="{FF2B5EF4-FFF2-40B4-BE49-F238E27FC236}">
                <a16:creationId xmlns:a16="http://schemas.microsoft.com/office/drawing/2014/main" id="{2BEDB7BC-4BD9-3ACE-5984-972C9CE77FDD}"/>
              </a:ext>
            </a:extLst>
          </p:cNvPr>
          <p:cNvSpPr txBox="1"/>
          <p:nvPr/>
        </p:nvSpPr>
        <p:spPr>
          <a:xfrm>
            <a:off x="8280046" y="4664410"/>
            <a:ext cx="1392966" cy="215444"/>
          </a:xfrm>
          <a:prstGeom prst="rect">
            <a:avLst/>
          </a:prstGeom>
          <a:noFill/>
        </p:spPr>
        <p:txBody>
          <a:bodyPr wrap="square" lIns="0" tIns="0" rIns="0" bIns="0" rtlCol="0" anchor="ctr" anchorCtr="0">
            <a:spAutoFit/>
          </a:bodyPr>
          <a:lstStyle/>
          <a:p>
            <a:r>
              <a:rPr lang="en-GB" sz="1400" b="1" dirty="0"/>
              <a:t>Acid Volcanics </a:t>
            </a:r>
          </a:p>
        </p:txBody>
      </p:sp>
      <p:sp>
        <p:nvSpPr>
          <p:cNvPr id="86" name="TextBox 85">
            <a:extLst>
              <a:ext uri="{FF2B5EF4-FFF2-40B4-BE49-F238E27FC236}">
                <a16:creationId xmlns:a16="http://schemas.microsoft.com/office/drawing/2014/main" id="{035D4D17-1843-CDA0-C1D2-94CF0958D9E7}"/>
              </a:ext>
            </a:extLst>
          </p:cNvPr>
          <p:cNvSpPr txBox="1"/>
          <p:nvPr/>
        </p:nvSpPr>
        <p:spPr>
          <a:xfrm>
            <a:off x="8288790" y="5045110"/>
            <a:ext cx="1392966" cy="215444"/>
          </a:xfrm>
          <a:prstGeom prst="rect">
            <a:avLst/>
          </a:prstGeom>
          <a:noFill/>
        </p:spPr>
        <p:txBody>
          <a:bodyPr wrap="square" lIns="0" tIns="0" rIns="0" bIns="0" rtlCol="0" anchor="ctr" anchorCtr="0">
            <a:spAutoFit/>
          </a:bodyPr>
          <a:lstStyle/>
          <a:p>
            <a:r>
              <a:rPr lang="en-GB" sz="1400" b="1" dirty="0"/>
              <a:t>Basic Volcanics </a:t>
            </a:r>
          </a:p>
        </p:txBody>
      </p:sp>
      <p:sp>
        <p:nvSpPr>
          <p:cNvPr id="87" name="TextBox 86">
            <a:extLst>
              <a:ext uri="{FF2B5EF4-FFF2-40B4-BE49-F238E27FC236}">
                <a16:creationId xmlns:a16="http://schemas.microsoft.com/office/drawing/2014/main" id="{8A69CD35-8E59-9164-637A-43AD7C39D73B}"/>
              </a:ext>
            </a:extLst>
          </p:cNvPr>
          <p:cNvSpPr txBox="1"/>
          <p:nvPr/>
        </p:nvSpPr>
        <p:spPr>
          <a:xfrm>
            <a:off x="8288790" y="5407275"/>
            <a:ext cx="1392966" cy="215444"/>
          </a:xfrm>
          <a:prstGeom prst="rect">
            <a:avLst/>
          </a:prstGeom>
          <a:noFill/>
        </p:spPr>
        <p:txBody>
          <a:bodyPr wrap="square" lIns="0" tIns="0" rIns="0" bIns="0" rtlCol="0" anchor="ctr" anchorCtr="0">
            <a:spAutoFit/>
          </a:bodyPr>
          <a:lstStyle/>
          <a:p>
            <a:r>
              <a:rPr lang="en-GB" sz="1400" b="1" dirty="0"/>
              <a:t>Granitoid Gneisses</a:t>
            </a:r>
          </a:p>
        </p:txBody>
      </p:sp>
      <p:sp>
        <p:nvSpPr>
          <p:cNvPr id="88" name="TextBox 87">
            <a:extLst>
              <a:ext uri="{FF2B5EF4-FFF2-40B4-BE49-F238E27FC236}">
                <a16:creationId xmlns:a16="http://schemas.microsoft.com/office/drawing/2014/main" id="{DF0C29AA-E1C5-69F0-2916-8E35D7424609}"/>
              </a:ext>
            </a:extLst>
          </p:cNvPr>
          <p:cNvSpPr txBox="1"/>
          <p:nvPr/>
        </p:nvSpPr>
        <p:spPr>
          <a:xfrm>
            <a:off x="8315790" y="5823123"/>
            <a:ext cx="1392966" cy="215444"/>
          </a:xfrm>
          <a:prstGeom prst="rect">
            <a:avLst/>
          </a:prstGeom>
          <a:noFill/>
        </p:spPr>
        <p:txBody>
          <a:bodyPr wrap="square" lIns="0" tIns="0" rIns="0" bIns="0" rtlCol="0" anchor="ctr" anchorCtr="0">
            <a:spAutoFit/>
          </a:bodyPr>
          <a:lstStyle/>
          <a:p>
            <a:r>
              <a:rPr lang="en-GB" sz="1400" b="1" dirty="0"/>
              <a:t>Granite Intrusion</a:t>
            </a:r>
          </a:p>
        </p:txBody>
      </p:sp>
      <p:sp>
        <p:nvSpPr>
          <p:cNvPr id="91" name="TextBox 90">
            <a:extLst>
              <a:ext uri="{FF2B5EF4-FFF2-40B4-BE49-F238E27FC236}">
                <a16:creationId xmlns:a16="http://schemas.microsoft.com/office/drawing/2014/main" id="{BB3D8735-0EC9-7D52-693B-995116B05D37}"/>
              </a:ext>
            </a:extLst>
          </p:cNvPr>
          <p:cNvSpPr txBox="1"/>
          <p:nvPr/>
        </p:nvSpPr>
        <p:spPr>
          <a:xfrm>
            <a:off x="1496450" y="5556"/>
            <a:ext cx="6151049" cy="400110"/>
          </a:xfrm>
          <a:prstGeom prst="rect">
            <a:avLst/>
          </a:prstGeom>
          <a:solidFill>
            <a:schemeClr val="bg1">
              <a:lumMod val="95000"/>
            </a:schemeClr>
          </a:solidFill>
        </p:spPr>
        <p:txBody>
          <a:bodyPr wrap="square" lIns="36000" rIns="36000" rtlCol="0">
            <a:spAutoFit/>
          </a:bodyPr>
          <a:lstStyle/>
          <a:p>
            <a:r>
              <a:rPr lang="en-GB" sz="2000" b="1" dirty="0">
                <a:solidFill>
                  <a:srgbClr val="002060"/>
                </a:solidFill>
              </a:rPr>
              <a:t>Sao </a:t>
            </a:r>
            <a:r>
              <a:rPr lang="en-GB" sz="2000" b="1" dirty="0" err="1">
                <a:solidFill>
                  <a:srgbClr val="002060"/>
                </a:solidFill>
              </a:rPr>
              <a:t>Franciso</a:t>
            </a:r>
            <a:r>
              <a:rPr lang="en-GB" sz="2000" b="1" dirty="0">
                <a:solidFill>
                  <a:srgbClr val="002060"/>
                </a:solidFill>
              </a:rPr>
              <a:t> Craton : Precambrian Sequence (simplified)</a:t>
            </a:r>
          </a:p>
        </p:txBody>
      </p:sp>
      <p:grpSp>
        <p:nvGrpSpPr>
          <p:cNvPr id="18" name="Group 17">
            <a:extLst>
              <a:ext uri="{FF2B5EF4-FFF2-40B4-BE49-F238E27FC236}">
                <a16:creationId xmlns:a16="http://schemas.microsoft.com/office/drawing/2014/main" id="{8F44A873-3085-17D3-2B8E-AE2EC8579E51}"/>
              </a:ext>
            </a:extLst>
          </p:cNvPr>
          <p:cNvGrpSpPr/>
          <p:nvPr/>
        </p:nvGrpSpPr>
        <p:grpSpPr>
          <a:xfrm>
            <a:off x="2570364" y="438468"/>
            <a:ext cx="2182540" cy="6338411"/>
            <a:chOff x="1046364" y="438467"/>
            <a:chExt cx="2182540" cy="6338411"/>
          </a:xfrm>
        </p:grpSpPr>
        <p:grpSp>
          <p:nvGrpSpPr>
            <p:cNvPr id="163" name="Group 162">
              <a:extLst>
                <a:ext uri="{FF2B5EF4-FFF2-40B4-BE49-F238E27FC236}">
                  <a16:creationId xmlns:a16="http://schemas.microsoft.com/office/drawing/2014/main" id="{7428958C-9512-2B61-1DF0-E20D24F80008}"/>
                </a:ext>
              </a:extLst>
            </p:cNvPr>
            <p:cNvGrpSpPr/>
            <p:nvPr/>
          </p:nvGrpSpPr>
          <p:grpSpPr>
            <a:xfrm>
              <a:off x="1046364" y="4628166"/>
              <a:ext cx="758617" cy="2148712"/>
              <a:chOff x="1035991" y="4551598"/>
              <a:chExt cx="758617" cy="2148712"/>
            </a:xfrm>
          </p:grpSpPr>
          <p:sp>
            <p:nvSpPr>
              <p:cNvPr id="132" name="Rectangle 131">
                <a:extLst>
                  <a:ext uri="{FF2B5EF4-FFF2-40B4-BE49-F238E27FC236}">
                    <a16:creationId xmlns:a16="http://schemas.microsoft.com/office/drawing/2014/main" id="{690EDA91-989D-F9C1-3E76-626C21F5CA03}"/>
                  </a:ext>
                </a:extLst>
              </p:cNvPr>
              <p:cNvSpPr/>
              <p:nvPr/>
            </p:nvSpPr>
            <p:spPr>
              <a:xfrm>
                <a:off x="1035991" y="4551598"/>
                <a:ext cx="758617" cy="21251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grpSp>
            <p:nvGrpSpPr>
              <p:cNvPr id="162" name="Group 161">
                <a:extLst>
                  <a:ext uri="{FF2B5EF4-FFF2-40B4-BE49-F238E27FC236}">
                    <a16:creationId xmlns:a16="http://schemas.microsoft.com/office/drawing/2014/main" id="{2F785B1D-6AE4-6F06-17AE-3841D64CB56F}"/>
                  </a:ext>
                </a:extLst>
              </p:cNvPr>
              <p:cNvGrpSpPr/>
              <p:nvPr/>
            </p:nvGrpSpPr>
            <p:grpSpPr>
              <a:xfrm>
                <a:off x="1035991" y="6654591"/>
                <a:ext cx="751253" cy="45719"/>
                <a:chOff x="1035991" y="6654591"/>
                <a:chExt cx="751253" cy="45719"/>
              </a:xfrm>
            </p:grpSpPr>
            <p:sp>
              <p:nvSpPr>
                <p:cNvPr id="150" name="Rectangle 149">
                  <a:extLst>
                    <a:ext uri="{FF2B5EF4-FFF2-40B4-BE49-F238E27FC236}">
                      <a16:creationId xmlns:a16="http://schemas.microsoft.com/office/drawing/2014/main" id="{A29CDCC4-F751-B9B6-BFFD-9E71EA6F650C}"/>
                    </a:ext>
                  </a:extLst>
                </p:cNvPr>
                <p:cNvSpPr/>
                <p:nvPr/>
              </p:nvSpPr>
              <p:spPr>
                <a:xfrm>
                  <a:off x="1050236" y="6654591"/>
                  <a:ext cx="72512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5" name="Straight Connector 154">
                  <a:extLst>
                    <a:ext uri="{FF2B5EF4-FFF2-40B4-BE49-F238E27FC236}">
                      <a16:creationId xmlns:a16="http://schemas.microsoft.com/office/drawing/2014/main" id="{240F77FD-E5B2-E927-B3D7-DE7F6D1C06A0}"/>
                    </a:ext>
                  </a:extLst>
                </p:cNvPr>
                <p:cNvCxnSpPr>
                  <a:cxnSpLocks/>
                </p:cNvCxnSpPr>
                <p:nvPr/>
              </p:nvCxnSpPr>
              <p:spPr>
                <a:xfrm>
                  <a:off x="1035991" y="6676780"/>
                  <a:ext cx="75125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
          <p:nvSpPr>
            <p:cNvPr id="32" name="Rectangle 31">
              <a:extLst>
                <a:ext uri="{FF2B5EF4-FFF2-40B4-BE49-F238E27FC236}">
                  <a16:creationId xmlns:a16="http://schemas.microsoft.com/office/drawing/2014/main" id="{309C5C20-3CAD-7FA1-25F6-D3490639747C}"/>
                </a:ext>
              </a:extLst>
            </p:cNvPr>
            <p:cNvSpPr/>
            <p:nvPr/>
          </p:nvSpPr>
          <p:spPr>
            <a:xfrm>
              <a:off x="2149016" y="714255"/>
              <a:ext cx="1066242" cy="461332"/>
            </a:xfrm>
            <a:prstGeom prst="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620F150-B283-9371-054D-416A43198D01}"/>
                </a:ext>
              </a:extLst>
            </p:cNvPr>
            <p:cNvSpPr/>
            <p:nvPr/>
          </p:nvSpPr>
          <p:spPr>
            <a:xfrm>
              <a:off x="2147308" y="3071182"/>
              <a:ext cx="1066242" cy="184627"/>
            </a:xfrm>
            <a:prstGeom prst="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5D636421-3618-487D-7E33-A566AC557009}"/>
                </a:ext>
              </a:extLst>
            </p:cNvPr>
            <p:cNvSpPr/>
            <p:nvPr/>
          </p:nvSpPr>
          <p:spPr>
            <a:xfrm flipV="1">
              <a:off x="2147308" y="3142015"/>
              <a:ext cx="1066242" cy="62282"/>
            </a:xfrm>
            <a:prstGeom prst="rect">
              <a:avLst/>
            </a:prstGeom>
            <a:pattFill prst="sphere">
              <a:fgClr>
                <a:schemeClr val="tx1"/>
              </a:fgClr>
              <a:bgClr>
                <a:srgbClr val="FFC000"/>
              </a:bgClr>
            </a:patt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D33A23F1-B0BF-37AC-7E30-CC2B278D34C5}"/>
                </a:ext>
              </a:extLst>
            </p:cNvPr>
            <p:cNvSpPr/>
            <p:nvPr/>
          </p:nvSpPr>
          <p:spPr>
            <a:xfrm>
              <a:off x="2147306" y="2786243"/>
              <a:ext cx="1066242" cy="167885"/>
            </a:xfrm>
            <a:prstGeom prst="rect">
              <a:avLst/>
            </a:prstGeom>
            <a:pattFill prst="dashHorz">
              <a:fgClr>
                <a:schemeClr val="tx1"/>
              </a:fgClr>
              <a:bgClr>
                <a:srgbClr val="CDFFCD"/>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16ADDE4-132A-56DA-57FD-A78D9D7D9A12}"/>
                </a:ext>
              </a:extLst>
            </p:cNvPr>
            <p:cNvSpPr/>
            <p:nvPr/>
          </p:nvSpPr>
          <p:spPr>
            <a:xfrm>
              <a:off x="2147307" y="2957538"/>
              <a:ext cx="1066242" cy="64132"/>
            </a:xfrm>
            <a:prstGeom prst="rect">
              <a:avLst/>
            </a:prstGeom>
            <a:pattFill prst="divot">
              <a:fgClr>
                <a:schemeClr val="tx1"/>
              </a:fgClr>
              <a:bgClr>
                <a:schemeClr val="bg1">
                  <a:lumMod val="85000"/>
                </a:schemeClr>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354D1870-162B-06DE-7391-BF3D819D85E1}"/>
                </a:ext>
              </a:extLst>
            </p:cNvPr>
            <p:cNvSpPr/>
            <p:nvPr/>
          </p:nvSpPr>
          <p:spPr>
            <a:xfrm>
              <a:off x="2146736" y="2789656"/>
              <a:ext cx="1071561" cy="85725"/>
            </a:xfrm>
            <a:custGeom>
              <a:avLst/>
              <a:gdLst>
                <a:gd name="connsiteX0" fmla="*/ 0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4763 h 114300"/>
                <a:gd name="connsiteX8" fmla="*/ 0 w 1428750"/>
                <a:gd name="connsiteY8" fmla="*/ 0 h 114300"/>
                <a:gd name="connsiteX0" fmla="*/ 0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0" h="114300">
                  <a:moveTo>
                    <a:pt x="0" y="0"/>
                  </a:moveTo>
                  <a:lnTo>
                    <a:pt x="0" y="76200"/>
                  </a:lnTo>
                  <a:lnTo>
                    <a:pt x="228600" y="76200"/>
                  </a:lnTo>
                  <a:lnTo>
                    <a:pt x="200025" y="114300"/>
                  </a:lnTo>
                  <a:lnTo>
                    <a:pt x="657225" y="114300"/>
                  </a:lnTo>
                  <a:lnTo>
                    <a:pt x="1323975" y="90488"/>
                  </a:lnTo>
                  <a:lnTo>
                    <a:pt x="1428750" y="80963"/>
                  </a:lnTo>
                  <a:lnTo>
                    <a:pt x="1423988" y="0"/>
                  </a:lnTo>
                  <a:lnTo>
                    <a:pt x="0" y="0"/>
                  </a:lnTo>
                  <a:close/>
                </a:path>
              </a:pathLst>
            </a:cu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DB119A32-0664-3452-8AFB-2BE529040899}"/>
                </a:ext>
              </a:extLst>
            </p:cNvPr>
            <p:cNvSpPr/>
            <p:nvPr/>
          </p:nvSpPr>
          <p:spPr>
            <a:xfrm>
              <a:off x="2296755" y="2786084"/>
              <a:ext cx="921543" cy="167878"/>
            </a:xfrm>
            <a:custGeom>
              <a:avLst/>
              <a:gdLst>
                <a:gd name="connsiteX0" fmla="*/ 1200150 w 1243013"/>
                <a:gd name="connsiteY0" fmla="*/ 152400 h 152400"/>
                <a:gd name="connsiteX1" fmla="*/ 0 w 1243013"/>
                <a:gd name="connsiteY1" fmla="*/ 142875 h 152400"/>
                <a:gd name="connsiteX2" fmla="*/ 28575 w 1243013"/>
                <a:gd name="connsiteY2" fmla="*/ 114300 h 152400"/>
                <a:gd name="connsiteX3" fmla="*/ 919163 w 1243013"/>
                <a:gd name="connsiteY3" fmla="*/ 100013 h 152400"/>
                <a:gd name="connsiteX4" fmla="*/ 919163 w 1243013"/>
                <a:gd name="connsiteY4" fmla="*/ 100013 h 152400"/>
                <a:gd name="connsiteX5" fmla="*/ 919163 w 1243013"/>
                <a:gd name="connsiteY5" fmla="*/ 100013 h 152400"/>
                <a:gd name="connsiteX6" fmla="*/ 914400 w 1243013"/>
                <a:gd name="connsiteY6" fmla="*/ 57150 h 152400"/>
                <a:gd name="connsiteX7" fmla="*/ 771525 w 1243013"/>
                <a:gd name="connsiteY7" fmla="*/ 52388 h 152400"/>
                <a:gd name="connsiteX8" fmla="*/ 452438 w 1243013"/>
                <a:gd name="connsiteY8" fmla="*/ 61913 h 152400"/>
                <a:gd name="connsiteX9" fmla="*/ 742950 w 1243013"/>
                <a:gd name="connsiteY9" fmla="*/ 28575 h 152400"/>
                <a:gd name="connsiteX10" fmla="*/ 1081088 w 1243013"/>
                <a:gd name="connsiteY10" fmla="*/ 4763 h 152400"/>
                <a:gd name="connsiteX11" fmla="*/ 1243013 w 1243013"/>
                <a:gd name="connsiteY11" fmla="*/ 0 h 152400"/>
                <a:gd name="connsiteX12" fmla="*/ 1200150 w 1243013"/>
                <a:gd name="connsiteY12" fmla="*/ 152400 h 152400"/>
                <a:gd name="connsiteX0" fmla="*/ 1233488 w 1243013"/>
                <a:gd name="connsiteY0" fmla="*/ 133350 h 142875"/>
                <a:gd name="connsiteX1" fmla="*/ 0 w 1243013"/>
                <a:gd name="connsiteY1" fmla="*/ 142875 h 142875"/>
                <a:gd name="connsiteX2" fmla="*/ 28575 w 1243013"/>
                <a:gd name="connsiteY2" fmla="*/ 114300 h 142875"/>
                <a:gd name="connsiteX3" fmla="*/ 919163 w 1243013"/>
                <a:gd name="connsiteY3" fmla="*/ 100013 h 142875"/>
                <a:gd name="connsiteX4" fmla="*/ 919163 w 1243013"/>
                <a:gd name="connsiteY4" fmla="*/ 100013 h 142875"/>
                <a:gd name="connsiteX5" fmla="*/ 919163 w 1243013"/>
                <a:gd name="connsiteY5" fmla="*/ 100013 h 142875"/>
                <a:gd name="connsiteX6" fmla="*/ 914400 w 1243013"/>
                <a:gd name="connsiteY6" fmla="*/ 57150 h 142875"/>
                <a:gd name="connsiteX7" fmla="*/ 771525 w 1243013"/>
                <a:gd name="connsiteY7" fmla="*/ 52388 h 142875"/>
                <a:gd name="connsiteX8" fmla="*/ 452438 w 1243013"/>
                <a:gd name="connsiteY8" fmla="*/ 61913 h 142875"/>
                <a:gd name="connsiteX9" fmla="*/ 742950 w 1243013"/>
                <a:gd name="connsiteY9" fmla="*/ 28575 h 142875"/>
                <a:gd name="connsiteX10" fmla="*/ 1081088 w 1243013"/>
                <a:gd name="connsiteY10" fmla="*/ 4763 h 142875"/>
                <a:gd name="connsiteX11" fmla="*/ 1243013 w 1243013"/>
                <a:gd name="connsiteY11" fmla="*/ 0 h 142875"/>
                <a:gd name="connsiteX12" fmla="*/ 1233488 w 1243013"/>
                <a:gd name="connsiteY12" fmla="*/ 133350 h 142875"/>
                <a:gd name="connsiteX0" fmla="*/ 1233488 w 1233488"/>
                <a:gd name="connsiteY0" fmla="*/ 142875 h 152400"/>
                <a:gd name="connsiteX1" fmla="*/ 0 w 1233488"/>
                <a:gd name="connsiteY1" fmla="*/ 152400 h 152400"/>
                <a:gd name="connsiteX2" fmla="*/ 28575 w 1233488"/>
                <a:gd name="connsiteY2" fmla="*/ 123825 h 152400"/>
                <a:gd name="connsiteX3" fmla="*/ 919163 w 1233488"/>
                <a:gd name="connsiteY3" fmla="*/ 109538 h 152400"/>
                <a:gd name="connsiteX4" fmla="*/ 919163 w 1233488"/>
                <a:gd name="connsiteY4" fmla="*/ 109538 h 152400"/>
                <a:gd name="connsiteX5" fmla="*/ 919163 w 1233488"/>
                <a:gd name="connsiteY5" fmla="*/ 109538 h 152400"/>
                <a:gd name="connsiteX6" fmla="*/ 914400 w 1233488"/>
                <a:gd name="connsiteY6" fmla="*/ 66675 h 152400"/>
                <a:gd name="connsiteX7" fmla="*/ 771525 w 1233488"/>
                <a:gd name="connsiteY7" fmla="*/ 61913 h 152400"/>
                <a:gd name="connsiteX8" fmla="*/ 452438 w 1233488"/>
                <a:gd name="connsiteY8" fmla="*/ 71438 h 152400"/>
                <a:gd name="connsiteX9" fmla="*/ 742950 w 1233488"/>
                <a:gd name="connsiteY9" fmla="*/ 38100 h 152400"/>
                <a:gd name="connsiteX10" fmla="*/ 1081088 w 1233488"/>
                <a:gd name="connsiteY10" fmla="*/ 14288 h 152400"/>
                <a:gd name="connsiteX11" fmla="*/ 1233488 w 1233488"/>
                <a:gd name="connsiteY11" fmla="*/ 0 h 152400"/>
                <a:gd name="connsiteX12" fmla="*/ 1233488 w 1233488"/>
                <a:gd name="connsiteY12" fmla="*/ 142875 h 152400"/>
                <a:gd name="connsiteX0" fmla="*/ 1233488 w 1233488"/>
                <a:gd name="connsiteY0" fmla="*/ 142875 h 152400"/>
                <a:gd name="connsiteX1" fmla="*/ 0 w 1233488"/>
                <a:gd name="connsiteY1" fmla="*/ 152400 h 152400"/>
                <a:gd name="connsiteX2" fmla="*/ 28575 w 1233488"/>
                <a:gd name="connsiteY2" fmla="*/ 123825 h 152400"/>
                <a:gd name="connsiteX3" fmla="*/ 919163 w 1233488"/>
                <a:gd name="connsiteY3" fmla="*/ 109538 h 152400"/>
                <a:gd name="connsiteX4" fmla="*/ 919163 w 1233488"/>
                <a:gd name="connsiteY4" fmla="*/ 109538 h 152400"/>
                <a:gd name="connsiteX5" fmla="*/ 919163 w 1233488"/>
                <a:gd name="connsiteY5" fmla="*/ 109538 h 152400"/>
                <a:gd name="connsiteX6" fmla="*/ 914400 w 1233488"/>
                <a:gd name="connsiteY6" fmla="*/ 66675 h 152400"/>
                <a:gd name="connsiteX7" fmla="*/ 771525 w 1233488"/>
                <a:gd name="connsiteY7" fmla="*/ 61913 h 152400"/>
                <a:gd name="connsiteX8" fmla="*/ 442913 w 1233488"/>
                <a:gd name="connsiteY8" fmla="*/ 52388 h 152400"/>
                <a:gd name="connsiteX9" fmla="*/ 742950 w 1233488"/>
                <a:gd name="connsiteY9" fmla="*/ 38100 h 152400"/>
                <a:gd name="connsiteX10" fmla="*/ 1081088 w 1233488"/>
                <a:gd name="connsiteY10" fmla="*/ 14288 h 152400"/>
                <a:gd name="connsiteX11" fmla="*/ 1233488 w 1233488"/>
                <a:gd name="connsiteY11" fmla="*/ 0 h 152400"/>
                <a:gd name="connsiteX12" fmla="*/ 1233488 w 1233488"/>
                <a:gd name="connsiteY12" fmla="*/ 142875 h 152400"/>
                <a:gd name="connsiteX0" fmla="*/ 1228726 w 1233488"/>
                <a:gd name="connsiteY0" fmla="*/ 152400 h 152400"/>
                <a:gd name="connsiteX1" fmla="*/ 0 w 1233488"/>
                <a:gd name="connsiteY1" fmla="*/ 152400 h 152400"/>
                <a:gd name="connsiteX2" fmla="*/ 28575 w 1233488"/>
                <a:gd name="connsiteY2" fmla="*/ 123825 h 152400"/>
                <a:gd name="connsiteX3" fmla="*/ 919163 w 1233488"/>
                <a:gd name="connsiteY3" fmla="*/ 109538 h 152400"/>
                <a:gd name="connsiteX4" fmla="*/ 919163 w 1233488"/>
                <a:gd name="connsiteY4" fmla="*/ 109538 h 152400"/>
                <a:gd name="connsiteX5" fmla="*/ 919163 w 1233488"/>
                <a:gd name="connsiteY5" fmla="*/ 109538 h 152400"/>
                <a:gd name="connsiteX6" fmla="*/ 914400 w 1233488"/>
                <a:gd name="connsiteY6" fmla="*/ 66675 h 152400"/>
                <a:gd name="connsiteX7" fmla="*/ 771525 w 1233488"/>
                <a:gd name="connsiteY7" fmla="*/ 61913 h 152400"/>
                <a:gd name="connsiteX8" fmla="*/ 442913 w 1233488"/>
                <a:gd name="connsiteY8" fmla="*/ 52388 h 152400"/>
                <a:gd name="connsiteX9" fmla="*/ 742950 w 1233488"/>
                <a:gd name="connsiteY9" fmla="*/ 38100 h 152400"/>
                <a:gd name="connsiteX10" fmla="*/ 1081088 w 1233488"/>
                <a:gd name="connsiteY10" fmla="*/ 14288 h 152400"/>
                <a:gd name="connsiteX11" fmla="*/ 1233488 w 1233488"/>
                <a:gd name="connsiteY11" fmla="*/ 0 h 152400"/>
                <a:gd name="connsiteX12" fmla="*/ 1228726 w 1233488"/>
                <a:gd name="connsiteY12" fmla="*/ 152400 h 152400"/>
                <a:gd name="connsiteX0" fmla="*/ 1228726 w 1228726"/>
                <a:gd name="connsiteY0" fmla="*/ 147637 h 147637"/>
                <a:gd name="connsiteX1" fmla="*/ 0 w 1228726"/>
                <a:gd name="connsiteY1" fmla="*/ 147637 h 147637"/>
                <a:gd name="connsiteX2" fmla="*/ 28575 w 1228726"/>
                <a:gd name="connsiteY2" fmla="*/ 119062 h 147637"/>
                <a:gd name="connsiteX3" fmla="*/ 919163 w 1228726"/>
                <a:gd name="connsiteY3" fmla="*/ 104775 h 147637"/>
                <a:gd name="connsiteX4" fmla="*/ 919163 w 1228726"/>
                <a:gd name="connsiteY4" fmla="*/ 104775 h 147637"/>
                <a:gd name="connsiteX5" fmla="*/ 919163 w 1228726"/>
                <a:gd name="connsiteY5" fmla="*/ 104775 h 147637"/>
                <a:gd name="connsiteX6" fmla="*/ 914400 w 1228726"/>
                <a:gd name="connsiteY6" fmla="*/ 61912 h 147637"/>
                <a:gd name="connsiteX7" fmla="*/ 771525 w 1228726"/>
                <a:gd name="connsiteY7" fmla="*/ 57150 h 147637"/>
                <a:gd name="connsiteX8" fmla="*/ 442913 w 1228726"/>
                <a:gd name="connsiteY8" fmla="*/ 47625 h 147637"/>
                <a:gd name="connsiteX9" fmla="*/ 742950 w 1228726"/>
                <a:gd name="connsiteY9" fmla="*/ 33337 h 147637"/>
                <a:gd name="connsiteX10" fmla="*/ 1081088 w 1228726"/>
                <a:gd name="connsiteY10" fmla="*/ 9525 h 147637"/>
                <a:gd name="connsiteX11" fmla="*/ 1223963 w 1228726"/>
                <a:gd name="connsiteY11" fmla="*/ 0 h 147637"/>
                <a:gd name="connsiteX12" fmla="*/ 1228726 w 1228726"/>
                <a:gd name="connsiteY12" fmla="*/ 147637 h 147637"/>
                <a:gd name="connsiteX0" fmla="*/ 1228726 w 1228726"/>
                <a:gd name="connsiteY0" fmla="*/ 147637 h 147637"/>
                <a:gd name="connsiteX1" fmla="*/ 0 w 1228726"/>
                <a:gd name="connsiteY1" fmla="*/ 147637 h 147637"/>
                <a:gd name="connsiteX2" fmla="*/ 28575 w 1228726"/>
                <a:gd name="connsiteY2" fmla="*/ 119062 h 147637"/>
                <a:gd name="connsiteX3" fmla="*/ 919163 w 1228726"/>
                <a:gd name="connsiteY3" fmla="*/ 104775 h 147637"/>
                <a:gd name="connsiteX4" fmla="*/ 919163 w 1228726"/>
                <a:gd name="connsiteY4" fmla="*/ 104775 h 147637"/>
                <a:gd name="connsiteX5" fmla="*/ 919163 w 1228726"/>
                <a:gd name="connsiteY5" fmla="*/ 104775 h 147637"/>
                <a:gd name="connsiteX6" fmla="*/ 967740 w 1228726"/>
                <a:gd name="connsiteY6" fmla="*/ 61912 h 147637"/>
                <a:gd name="connsiteX7" fmla="*/ 771525 w 1228726"/>
                <a:gd name="connsiteY7" fmla="*/ 57150 h 147637"/>
                <a:gd name="connsiteX8" fmla="*/ 442913 w 1228726"/>
                <a:gd name="connsiteY8" fmla="*/ 47625 h 147637"/>
                <a:gd name="connsiteX9" fmla="*/ 742950 w 1228726"/>
                <a:gd name="connsiteY9" fmla="*/ 33337 h 147637"/>
                <a:gd name="connsiteX10" fmla="*/ 1081088 w 1228726"/>
                <a:gd name="connsiteY10" fmla="*/ 9525 h 147637"/>
                <a:gd name="connsiteX11" fmla="*/ 1223963 w 1228726"/>
                <a:gd name="connsiteY11" fmla="*/ 0 h 147637"/>
                <a:gd name="connsiteX12" fmla="*/ 1228726 w 1228726"/>
                <a:gd name="connsiteY12" fmla="*/ 147637 h 147637"/>
                <a:gd name="connsiteX0" fmla="*/ 1228726 w 1228726"/>
                <a:gd name="connsiteY0" fmla="*/ 190499 h 190499"/>
                <a:gd name="connsiteX1" fmla="*/ 0 w 1228726"/>
                <a:gd name="connsiteY1" fmla="*/ 190499 h 190499"/>
                <a:gd name="connsiteX2" fmla="*/ 28575 w 1228726"/>
                <a:gd name="connsiteY2" fmla="*/ 161924 h 190499"/>
                <a:gd name="connsiteX3" fmla="*/ 919163 w 1228726"/>
                <a:gd name="connsiteY3" fmla="*/ 147637 h 190499"/>
                <a:gd name="connsiteX4" fmla="*/ 919163 w 1228726"/>
                <a:gd name="connsiteY4" fmla="*/ 147637 h 190499"/>
                <a:gd name="connsiteX5" fmla="*/ 919163 w 1228726"/>
                <a:gd name="connsiteY5" fmla="*/ 147637 h 190499"/>
                <a:gd name="connsiteX6" fmla="*/ 967740 w 1228726"/>
                <a:gd name="connsiteY6" fmla="*/ 104774 h 190499"/>
                <a:gd name="connsiteX7" fmla="*/ 771525 w 1228726"/>
                <a:gd name="connsiteY7" fmla="*/ 100012 h 190499"/>
                <a:gd name="connsiteX8" fmla="*/ 442913 w 1228726"/>
                <a:gd name="connsiteY8" fmla="*/ 90487 h 190499"/>
                <a:gd name="connsiteX9" fmla="*/ 742950 w 1228726"/>
                <a:gd name="connsiteY9" fmla="*/ 76199 h 190499"/>
                <a:gd name="connsiteX10" fmla="*/ 1081088 w 1228726"/>
                <a:gd name="connsiteY10" fmla="*/ 52387 h 190499"/>
                <a:gd name="connsiteX11" fmla="*/ 1000125 w 1228726"/>
                <a:gd name="connsiteY11" fmla="*/ 0 h 190499"/>
                <a:gd name="connsiteX12" fmla="*/ 1223963 w 1228726"/>
                <a:gd name="connsiteY12" fmla="*/ 42862 h 190499"/>
                <a:gd name="connsiteX13" fmla="*/ 1228726 w 1228726"/>
                <a:gd name="connsiteY13" fmla="*/ 190499 h 190499"/>
                <a:gd name="connsiteX0" fmla="*/ 1228726 w 1228726"/>
                <a:gd name="connsiteY0" fmla="*/ 223837 h 223837"/>
                <a:gd name="connsiteX1" fmla="*/ 0 w 1228726"/>
                <a:gd name="connsiteY1" fmla="*/ 223837 h 223837"/>
                <a:gd name="connsiteX2" fmla="*/ 28575 w 1228726"/>
                <a:gd name="connsiteY2" fmla="*/ 195262 h 223837"/>
                <a:gd name="connsiteX3" fmla="*/ 919163 w 1228726"/>
                <a:gd name="connsiteY3" fmla="*/ 180975 h 223837"/>
                <a:gd name="connsiteX4" fmla="*/ 919163 w 1228726"/>
                <a:gd name="connsiteY4" fmla="*/ 180975 h 223837"/>
                <a:gd name="connsiteX5" fmla="*/ 919163 w 1228726"/>
                <a:gd name="connsiteY5" fmla="*/ 180975 h 223837"/>
                <a:gd name="connsiteX6" fmla="*/ 967740 w 1228726"/>
                <a:gd name="connsiteY6" fmla="*/ 138112 h 223837"/>
                <a:gd name="connsiteX7" fmla="*/ 771525 w 1228726"/>
                <a:gd name="connsiteY7" fmla="*/ 133350 h 223837"/>
                <a:gd name="connsiteX8" fmla="*/ 442913 w 1228726"/>
                <a:gd name="connsiteY8" fmla="*/ 123825 h 223837"/>
                <a:gd name="connsiteX9" fmla="*/ 742950 w 1228726"/>
                <a:gd name="connsiteY9" fmla="*/ 109537 h 223837"/>
                <a:gd name="connsiteX10" fmla="*/ 1081088 w 1228726"/>
                <a:gd name="connsiteY10" fmla="*/ 85725 h 223837"/>
                <a:gd name="connsiteX11" fmla="*/ 1000125 w 1228726"/>
                <a:gd name="connsiteY11" fmla="*/ 33338 h 223837"/>
                <a:gd name="connsiteX12" fmla="*/ 1223963 w 1228726"/>
                <a:gd name="connsiteY12" fmla="*/ 0 h 223837"/>
                <a:gd name="connsiteX13" fmla="*/ 1228726 w 1228726"/>
                <a:gd name="connsiteY13" fmla="*/ 223837 h 22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8726" h="223837">
                  <a:moveTo>
                    <a:pt x="1228726" y="223837"/>
                  </a:moveTo>
                  <a:lnTo>
                    <a:pt x="0" y="223837"/>
                  </a:lnTo>
                  <a:lnTo>
                    <a:pt x="28575" y="195262"/>
                  </a:lnTo>
                  <a:lnTo>
                    <a:pt x="919163" y="180975"/>
                  </a:lnTo>
                  <a:lnTo>
                    <a:pt x="919163" y="180975"/>
                  </a:lnTo>
                  <a:lnTo>
                    <a:pt x="919163" y="180975"/>
                  </a:lnTo>
                  <a:lnTo>
                    <a:pt x="967740" y="138112"/>
                  </a:lnTo>
                  <a:lnTo>
                    <a:pt x="771525" y="133350"/>
                  </a:lnTo>
                  <a:lnTo>
                    <a:pt x="442913" y="123825"/>
                  </a:lnTo>
                  <a:lnTo>
                    <a:pt x="742950" y="109537"/>
                  </a:lnTo>
                  <a:lnTo>
                    <a:pt x="1081088" y="85725"/>
                  </a:lnTo>
                  <a:cubicBezTo>
                    <a:pt x="1096963" y="84138"/>
                    <a:pt x="984250" y="34925"/>
                    <a:pt x="1000125" y="33338"/>
                  </a:cubicBezTo>
                  <a:lnTo>
                    <a:pt x="1223963" y="0"/>
                  </a:lnTo>
                  <a:cubicBezTo>
                    <a:pt x="1225551" y="74612"/>
                    <a:pt x="1227138" y="149225"/>
                    <a:pt x="1228726" y="223837"/>
                  </a:cubicBezTo>
                  <a:close/>
                </a:path>
              </a:pathLst>
            </a:custGeom>
            <a:pattFill prst="sphere">
              <a:fgClr>
                <a:schemeClr val="tx1"/>
              </a:fgClr>
              <a:bgClr>
                <a:srgbClr val="FFC000"/>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8E7FFDC-A1BC-529E-47A9-663DC0F65D7F}"/>
                </a:ext>
              </a:extLst>
            </p:cNvPr>
            <p:cNvSpPr/>
            <p:nvPr/>
          </p:nvSpPr>
          <p:spPr>
            <a:xfrm>
              <a:off x="2145590" y="2563654"/>
              <a:ext cx="1066242" cy="82363"/>
            </a:xfrm>
            <a:prstGeom prst="rect">
              <a:avLst/>
            </a:prstGeom>
            <a:pattFill prst="divot">
              <a:fgClr>
                <a:schemeClr val="tx1"/>
              </a:fgClr>
              <a:bgClr>
                <a:schemeClr val="bg1">
                  <a:lumMod val="85000"/>
                </a:schemeClr>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456A731D-2C49-2B03-A5DD-129BF78877C0}"/>
                </a:ext>
              </a:extLst>
            </p:cNvPr>
            <p:cNvSpPr/>
            <p:nvPr/>
          </p:nvSpPr>
          <p:spPr>
            <a:xfrm>
              <a:off x="2147306" y="1506396"/>
              <a:ext cx="1066242" cy="998659"/>
            </a:xfrm>
            <a:prstGeom prst="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38743EF8-5363-EF79-6532-B7FBBC803C68}"/>
                </a:ext>
              </a:extLst>
            </p:cNvPr>
            <p:cNvSpPr/>
            <p:nvPr/>
          </p:nvSpPr>
          <p:spPr>
            <a:xfrm>
              <a:off x="2157745" y="1716113"/>
              <a:ext cx="1051226" cy="221684"/>
            </a:xfrm>
            <a:prstGeom prst="rect">
              <a:avLst/>
            </a:prstGeom>
            <a:pattFill prst="dashHorz">
              <a:fgClr>
                <a:schemeClr val="tx1"/>
              </a:fgClr>
              <a:bgClr>
                <a:srgbClr val="CDFFCD"/>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Shape 13">
              <a:extLst>
                <a:ext uri="{FF2B5EF4-FFF2-40B4-BE49-F238E27FC236}">
                  <a16:creationId xmlns:a16="http://schemas.microsoft.com/office/drawing/2014/main" id="{57C73039-8048-EC4B-2A81-B350155D8364}"/>
                </a:ext>
              </a:extLst>
            </p:cNvPr>
            <p:cNvSpPr/>
            <p:nvPr/>
          </p:nvSpPr>
          <p:spPr>
            <a:xfrm>
              <a:off x="2699464" y="2666779"/>
              <a:ext cx="514349" cy="85726"/>
            </a:xfrm>
            <a:custGeom>
              <a:avLst/>
              <a:gdLst>
                <a:gd name="connsiteX0" fmla="*/ 0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4763 h 114300"/>
                <a:gd name="connsiteX8" fmla="*/ 0 w 1428750"/>
                <a:gd name="connsiteY8" fmla="*/ 0 h 114300"/>
                <a:gd name="connsiteX0" fmla="*/ 0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733425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733425 w 1428750"/>
                <a:gd name="connsiteY8" fmla="*/ 0 h 114300"/>
                <a:gd name="connsiteX0" fmla="*/ 533400 w 1228725"/>
                <a:gd name="connsiteY0" fmla="*/ 0 h 114300"/>
                <a:gd name="connsiteX1" fmla="*/ 28575 w 1228725"/>
                <a:gd name="connsiteY1" fmla="*/ 76200 h 114300"/>
                <a:gd name="connsiteX2" fmla="*/ 0 w 1228725"/>
                <a:gd name="connsiteY2" fmla="*/ 114300 h 114300"/>
                <a:gd name="connsiteX3" fmla="*/ 457200 w 1228725"/>
                <a:gd name="connsiteY3" fmla="*/ 114300 h 114300"/>
                <a:gd name="connsiteX4" fmla="*/ 1123950 w 1228725"/>
                <a:gd name="connsiteY4" fmla="*/ 90488 h 114300"/>
                <a:gd name="connsiteX5" fmla="*/ 1228725 w 1228725"/>
                <a:gd name="connsiteY5" fmla="*/ 80963 h 114300"/>
                <a:gd name="connsiteX6" fmla="*/ 1223963 w 1228725"/>
                <a:gd name="connsiteY6" fmla="*/ 0 h 114300"/>
                <a:gd name="connsiteX7" fmla="*/ 533400 w 1228725"/>
                <a:gd name="connsiteY7" fmla="*/ 0 h 114300"/>
                <a:gd name="connsiteX0" fmla="*/ 533400 w 1228725"/>
                <a:gd name="connsiteY0" fmla="*/ 0 h 114300"/>
                <a:gd name="connsiteX1" fmla="*/ 561975 w 1228725"/>
                <a:gd name="connsiteY1" fmla="*/ 76200 h 114300"/>
                <a:gd name="connsiteX2" fmla="*/ 0 w 1228725"/>
                <a:gd name="connsiteY2" fmla="*/ 114300 h 114300"/>
                <a:gd name="connsiteX3" fmla="*/ 457200 w 1228725"/>
                <a:gd name="connsiteY3" fmla="*/ 114300 h 114300"/>
                <a:gd name="connsiteX4" fmla="*/ 1123950 w 1228725"/>
                <a:gd name="connsiteY4" fmla="*/ 90488 h 114300"/>
                <a:gd name="connsiteX5" fmla="*/ 1228725 w 1228725"/>
                <a:gd name="connsiteY5" fmla="*/ 80963 h 114300"/>
                <a:gd name="connsiteX6" fmla="*/ 1223963 w 1228725"/>
                <a:gd name="connsiteY6" fmla="*/ 0 h 114300"/>
                <a:gd name="connsiteX7" fmla="*/ 533400 w 1228725"/>
                <a:gd name="connsiteY7" fmla="*/ 0 h 114300"/>
                <a:gd name="connsiteX0" fmla="*/ 76200 w 771525"/>
                <a:gd name="connsiteY0" fmla="*/ 0 h 114300"/>
                <a:gd name="connsiteX1" fmla="*/ 104775 w 771525"/>
                <a:gd name="connsiteY1" fmla="*/ 76200 h 114300"/>
                <a:gd name="connsiteX2" fmla="*/ 0 w 771525"/>
                <a:gd name="connsiteY2" fmla="*/ 114300 h 114300"/>
                <a:gd name="connsiteX3" fmla="*/ 666750 w 771525"/>
                <a:gd name="connsiteY3" fmla="*/ 90488 h 114300"/>
                <a:gd name="connsiteX4" fmla="*/ 771525 w 771525"/>
                <a:gd name="connsiteY4" fmla="*/ 80963 h 114300"/>
                <a:gd name="connsiteX5" fmla="*/ 766763 w 771525"/>
                <a:gd name="connsiteY5" fmla="*/ 0 h 114300"/>
                <a:gd name="connsiteX6" fmla="*/ 76200 w 771525"/>
                <a:gd name="connsiteY6" fmla="*/ 0 h 114300"/>
                <a:gd name="connsiteX0" fmla="*/ 0 w 695325"/>
                <a:gd name="connsiteY0" fmla="*/ 0 h 109537"/>
                <a:gd name="connsiteX1" fmla="*/ 28575 w 695325"/>
                <a:gd name="connsiteY1" fmla="*/ 76200 h 109537"/>
                <a:gd name="connsiteX2" fmla="*/ 142875 w 695325"/>
                <a:gd name="connsiteY2" fmla="*/ 109537 h 109537"/>
                <a:gd name="connsiteX3" fmla="*/ 590550 w 695325"/>
                <a:gd name="connsiteY3" fmla="*/ 90488 h 109537"/>
                <a:gd name="connsiteX4" fmla="*/ 695325 w 695325"/>
                <a:gd name="connsiteY4" fmla="*/ 80963 h 109537"/>
                <a:gd name="connsiteX5" fmla="*/ 690563 w 695325"/>
                <a:gd name="connsiteY5" fmla="*/ 0 h 109537"/>
                <a:gd name="connsiteX6" fmla="*/ 0 w 695325"/>
                <a:gd name="connsiteY6" fmla="*/ 0 h 109537"/>
                <a:gd name="connsiteX0" fmla="*/ 0 w 695325"/>
                <a:gd name="connsiteY0" fmla="*/ 0 h 109538"/>
                <a:gd name="connsiteX1" fmla="*/ 28575 w 695325"/>
                <a:gd name="connsiteY1" fmla="*/ 76200 h 109538"/>
                <a:gd name="connsiteX2" fmla="*/ 142875 w 695325"/>
                <a:gd name="connsiteY2" fmla="*/ 109537 h 109538"/>
                <a:gd name="connsiteX3" fmla="*/ 590550 w 695325"/>
                <a:gd name="connsiteY3" fmla="*/ 109538 h 109538"/>
                <a:gd name="connsiteX4" fmla="*/ 695325 w 695325"/>
                <a:gd name="connsiteY4" fmla="*/ 80963 h 109538"/>
                <a:gd name="connsiteX5" fmla="*/ 690563 w 695325"/>
                <a:gd name="connsiteY5" fmla="*/ 0 h 109538"/>
                <a:gd name="connsiteX6" fmla="*/ 0 w 695325"/>
                <a:gd name="connsiteY6" fmla="*/ 0 h 109538"/>
                <a:gd name="connsiteX0" fmla="*/ 0 w 690563"/>
                <a:gd name="connsiteY0" fmla="*/ 0 h 109538"/>
                <a:gd name="connsiteX1" fmla="*/ 28575 w 690563"/>
                <a:gd name="connsiteY1" fmla="*/ 76200 h 109538"/>
                <a:gd name="connsiteX2" fmla="*/ 142875 w 690563"/>
                <a:gd name="connsiteY2" fmla="*/ 109537 h 109538"/>
                <a:gd name="connsiteX3" fmla="*/ 590550 w 690563"/>
                <a:gd name="connsiteY3" fmla="*/ 109538 h 109538"/>
                <a:gd name="connsiteX4" fmla="*/ 690563 w 690563"/>
                <a:gd name="connsiteY4" fmla="*/ 0 h 109538"/>
                <a:gd name="connsiteX5" fmla="*/ 0 w 690563"/>
                <a:gd name="connsiteY5" fmla="*/ 0 h 109538"/>
                <a:gd name="connsiteX0" fmla="*/ 0 w 690563"/>
                <a:gd name="connsiteY0" fmla="*/ 0 h 109538"/>
                <a:gd name="connsiteX1" fmla="*/ 28575 w 690563"/>
                <a:gd name="connsiteY1" fmla="*/ 76200 h 109538"/>
                <a:gd name="connsiteX2" fmla="*/ 142875 w 690563"/>
                <a:gd name="connsiteY2" fmla="*/ 109537 h 109538"/>
                <a:gd name="connsiteX3" fmla="*/ 657225 w 690563"/>
                <a:gd name="connsiteY3" fmla="*/ 109538 h 109538"/>
                <a:gd name="connsiteX4" fmla="*/ 690563 w 690563"/>
                <a:gd name="connsiteY4" fmla="*/ 0 h 109538"/>
                <a:gd name="connsiteX5" fmla="*/ 0 w 690563"/>
                <a:gd name="connsiteY5" fmla="*/ 0 h 109538"/>
                <a:gd name="connsiteX0" fmla="*/ 0 w 690563"/>
                <a:gd name="connsiteY0" fmla="*/ 0 h 109538"/>
                <a:gd name="connsiteX1" fmla="*/ 28575 w 690563"/>
                <a:gd name="connsiteY1" fmla="*/ 76200 h 109538"/>
                <a:gd name="connsiteX2" fmla="*/ 142875 w 690563"/>
                <a:gd name="connsiteY2" fmla="*/ 109537 h 109538"/>
                <a:gd name="connsiteX3" fmla="*/ 681038 w 690563"/>
                <a:gd name="connsiteY3" fmla="*/ 109538 h 109538"/>
                <a:gd name="connsiteX4" fmla="*/ 690563 w 690563"/>
                <a:gd name="connsiteY4" fmla="*/ 0 h 109538"/>
                <a:gd name="connsiteX5" fmla="*/ 0 w 690563"/>
                <a:gd name="connsiteY5" fmla="*/ 0 h 109538"/>
                <a:gd name="connsiteX0" fmla="*/ 0 w 690563"/>
                <a:gd name="connsiteY0" fmla="*/ 0 h 109538"/>
                <a:gd name="connsiteX1" fmla="*/ 28575 w 690563"/>
                <a:gd name="connsiteY1" fmla="*/ 76200 h 109538"/>
                <a:gd name="connsiteX2" fmla="*/ 142875 w 690563"/>
                <a:gd name="connsiteY2" fmla="*/ 109537 h 109538"/>
                <a:gd name="connsiteX3" fmla="*/ 681038 w 690563"/>
                <a:gd name="connsiteY3" fmla="*/ 109538 h 109538"/>
                <a:gd name="connsiteX4" fmla="*/ 690563 w 690563"/>
                <a:gd name="connsiteY4" fmla="*/ 0 h 109538"/>
                <a:gd name="connsiteX5" fmla="*/ 0 w 690563"/>
                <a:gd name="connsiteY5" fmla="*/ 0 h 109538"/>
                <a:gd name="connsiteX0" fmla="*/ 0 w 700088"/>
                <a:gd name="connsiteY0" fmla="*/ 0 h 119063"/>
                <a:gd name="connsiteX1" fmla="*/ 28575 w 700088"/>
                <a:gd name="connsiteY1" fmla="*/ 76200 h 119063"/>
                <a:gd name="connsiteX2" fmla="*/ 142875 w 700088"/>
                <a:gd name="connsiteY2" fmla="*/ 109537 h 119063"/>
                <a:gd name="connsiteX3" fmla="*/ 700088 w 700088"/>
                <a:gd name="connsiteY3" fmla="*/ 119063 h 119063"/>
                <a:gd name="connsiteX4" fmla="*/ 690563 w 700088"/>
                <a:gd name="connsiteY4" fmla="*/ 0 h 119063"/>
                <a:gd name="connsiteX5" fmla="*/ 0 w 700088"/>
                <a:gd name="connsiteY5" fmla="*/ 0 h 119063"/>
                <a:gd name="connsiteX0" fmla="*/ 0 w 700088"/>
                <a:gd name="connsiteY0" fmla="*/ 0 h 119063"/>
                <a:gd name="connsiteX1" fmla="*/ 28575 w 700088"/>
                <a:gd name="connsiteY1" fmla="*/ 76200 h 119063"/>
                <a:gd name="connsiteX2" fmla="*/ 142875 w 700088"/>
                <a:gd name="connsiteY2" fmla="*/ 109537 h 119063"/>
                <a:gd name="connsiteX3" fmla="*/ 700088 w 700088"/>
                <a:gd name="connsiteY3" fmla="*/ 119063 h 119063"/>
                <a:gd name="connsiteX4" fmla="*/ 681038 w 700088"/>
                <a:gd name="connsiteY4" fmla="*/ 0 h 119063"/>
                <a:gd name="connsiteX5" fmla="*/ 0 w 700088"/>
                <a:gd name="connsiteY5" fmla="*/ 0 h 119063"/>
                <a:gd name="connsiteX0" fmla="*/ 0 w 685800"/>
                <a:gd name="connsiteY0" fmla="*/ 0 h 114301"/>
                <a:gd name="connsiteX1" fmla="*/ 28575 w 685800"/>
                <a:gd name="connsiteY1" fmla="*/ 76200 h 114301"/>
                <a:gd name="connsiteX2" fmla="*/ 142875 w 685800"/>
                <a:gd name="connsiteY2" fmla="*/ 109537 h 114301"/>
                <a:gd name="connsiteX3" fmla="*/ 685800 w 685800"/>
                <a:gd name="connsiteY3" fmla="*/ 114301 h 114301"/>
                <a:gd name="connsiteX4" fmla="*/ 681038 w 685800"/>
                <a:gd name="connsiteY4" fmla="*/ 0 h 114301"/>
                <a:gd name="connsiteX5" fmla="*/ 0 w 685800"/>
                <a:gd name="connsiteY5" fmla="*/ 0 h 114301"/>
                <a:gd name="connsiteX0" fmla="*/ 0 w 685800"/>
                <a:gd name="connsiteY0" fmla="*/ 0 h 114301"/>
                <a:gd name="connsiteX1" fmla="*/ 9525 w 685800"/>
                <a:gd name="connsiteY1" fmla="*/ 61912 h 114301"/>
                <a:gd name="connsiteX2" fmla="*/ 142875 w 685800"/>
                <a:gd name="connsiteY2" fmla="*/ 109537 h 114301"/>
                <a:gd name="connsiteX3" fmla="*/ 685800 w 685800"/>
                <a:gd name="connsiteY3" fmla="*/ 114301 h 114301"/>
                <a:gd name="connsiteX4" fmla="*/ 681038 w 685800"/>
                <a:gd name="connsiteY4" fmla="*/ 0 h 114301"/>
                <a:gd name="connsiteX5" fmla="*/ 0 w 685800"/>
                <a:gd name="connsiteY5" fmla="*/ 0 h 1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114301">
                  <a:moveTo>
                    <a:pt x="0" y="0"/>
                  </a:moveTo>
                  <a:lnTo>
                    <a:pt x="9525" y="61912"/>
                  </a:lnTo>
                  <a:lnTo>
                    <a:pt x="142875" y="109537"/>
                  </a:lnTo>
                  <a:lnTo>
                    <a:pt x="685800" y="114301"/>
                  </a:lnTo>
                  <a:lnTo>
                    <a:pt x="681038" y="0"/>
                  </a:lnTo>
                  <a:lnTo>
                    <a:pt x="0" y="0"/>
                  </a:lnTo>
                  <a:close/>
                </a:path>
              </a:pathLst>
            </a:cu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D5A42804-06DC-93C8-E343-7D932C276D4E}"/>
                </a:ext>
              </a:extLst>
            </p:cNvPr>
            <p:cNvSpPr/>
            <p:nvPr/>
          </p:nvSpPr>
          <p:spPr>
            <a:xfrm>
              <a:off x="2699464" y="2667117"/>
              <a:ext cx="518833" cy="41127"/>
            </a:xfrm>
            <a:prstGeom prst="rect">
              <a:avLst/>
            </a:prstGeom>
            <a:pattFill prst="dashHorz">
              <a:fgClr>
                <a:schemeClr val="tx1"/>
              </a:fgClr>
              <a:bgClr>
                <a:srgbClr val="CDFFCD"/>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ACFACB0D-3A49-D12E-7283-5EDEA98FFA70}"/>
                </a:ext>
              </a:extLst>
            </p:cNvPr>
            <p:cNvSpPr/>
            <p:nvPr/>
          </p:nvSpPr>
          <p:spPr>
            <a:xfrm>
              <a:off x="2532975" y="2338676"/>
              <a:ext cx="492836" cy="60397"/>
            </a:xfrm>
            <a:custGeom>
              <a:avLst/>
              <a:gdLst>
                <a:gd name="connsiteX0" fmla="*/ 0 w 767715"/>
                <a:gd name="connsiteY0" fmla="*/ 30480 h 70485"/>
                <a:gd name="connsiteX1" fmla="*/ 209550 w 767715"/>
                <a:gd name="connsiteY1" fmla="*/ 17145 h 70485"/>
                <a:gd name="connsiteX2" fmla="*/ 358140 w 767715"/>
                <a:gd name="connsiteY2" fmla="*/ 0 h 70485"/>
                <a:gd name="connsiteX3" fmla="*/ 541020 w 767715"/>
                <a:gd name="connsiteY3" fmla="*/ 5715 h 70485"/>
                <a:gd name="connsiteX4" fmla="*/ 666750 w 767715"/>
                <a:gd name="connsiteY4" fmla="*/ 15240 h 70485"/>
                <a:gd name="connsiteX5" fmla="*/ 767715 w 767715"/>
                <a:gd name="connsiteY5" fmla="*/ 17145 h 70485"/>
                <a:gd name="connsiteX6" fmla="*/ 598170 w 767715"/>
                <a:gd name="connsiteY6" fmla="*/ 55245 h 70485"/>
                <a:gd name="connsiteX7" fmla="*/ 422910 w 767715"/>
                <a:gd name="connsiteY7" fmla="*/ 66675 h 70485"/>
                <a:gd name="connsiteX8" fmla="*/ 331470 w 767715"/>
                <a:gd name="connsiteY8" fmla="*/ 70485 h 70485"/>
                <a:gd name="connsiteX9" fmla="*/ 247650 w 767715"/>
                <a:gd name="connsiteY9" fmla="*/ 62865 h 70485"/>
                <a:gd name="connsiteX10" fmla="*/ 118110 w 767715"/>
                <a:gd name="connsiteY10" fmla="*/ 57150 h 70485"/>
                <a:gd name="connsiteX11" fmla="*/ 0 w 767715"/>
                <a:gd name="connsiteY11" fmla="*/ 30480 h 7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7715" h="70485">
                  <a:moveTo>
                    <a:pt x="0" y="30480"/>
                  </a:moveTo>
                  <a:lnTo>
                    <a:pt x="209550" y="17145"/>
                  </a:lnTo>
                  <a:lnTo>
                    <a:pt x="358140" y="0"/>
                  </a:lnTo>
                  <a:lnTo>
                    <a:pt x="541020" y="5715"/>
                  </a:lnTo>
                  <a:lnTo>
                    <a:pt x="666750" y="15240"/>
                  </a:lnTo>
                  <a:lnTo>
                    <a:pt x="767715" y="17145"/>
                  </a:lnTo>
                  <a:lnTo>
                    <a:pt x="598170" y="55245"/>
                  </a:lnTo>
                  <a:lnTo>
                    <a:pt x="422910" y="66675"/>
                  </a:lnTo>
                  <a:lnTo>
                    <a:pt x="331470" y="70485"/>
                  </a:lnTo>
                  <a:lnTo>
                    <a:pt x="247650" y="62865"/>
                  </a:lnTo>
                  <a:lnTo>
                    <a:pt x="118110" y="57150"/>
                  </a:lnTo>
                  <a:lnTo>
                    <a:pt x="0" y="30480"/>
                  </a:lnTo>
                  <a:close/>
                </a:path>
              </a:pathLst>
            </a:custGeom>
            <a:pattFill prst="sphere">
              <a:fgClr>
                <a:srgbClr val="FFC000"/>
              </a:fgClr>
              <a:bgClr>
                <a:schemeClr val="tx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30">
              <a:extLst>
                <a:ext uri="{FF2B5EF4-FFF2-40B4-BE49-F238E27FC236}">
                  <a16:creationId xmlns:a16="http://schemas.microsoft.com/office/drawing/2014/main" id="{33BD5EA8-F676-2CB0-24AB-DEC4E41BDD9D}"/>
                </a:ext>
              </a:extLst>
            </p:cNvPr>
            <p:cNvSpPr/>
            <p:nvPr/>
          </p:nvSpPr>
          <p:spPr>
            <a:xfrm flipV="1">
              <a:off x="2145589" y="758346"/>
              <a:ext cx="1066242" cy="27000"/>
            </a:xfrm>
            <a:prstGeom prst="rect">
              <a:avLst/>
            </a:prstGeom>
            <a:pattFill prst="sphere">
              <a:fgClr>
                <a:schemeClr val="tx1"/>
              </a:fgClr>
              <a:bgClr>
                <a:srgbClr val="FFC000"/>
              </a:bgClr>
            </a:patt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96B03B66-6BF0-97D2-9014-FAB34AE90617}"/>
                </a:ext>
              </a:extLst>
            </p:cNvPr>
            <p:cNvSpPr/>
            <p:nvPr/>
          </p:nvSpPr>
          <p:spPr>
            <a:xfrm>
              <a:off x="2150259" y="940638"/>
              <a:ext cx="1066242" cy="176250"/>
            </a:xfrm>
            <a:prstGeom prst="rect">
              <a:avLst/>
            </a:prstGeom>
            <a:pattFill prst="dashHorz">
              <a:fgClr>
                <a:schemeClr val="tx1"/>
              </a:fgClr>
              <a:bgClr>
                <a:srgbClr val="CDFFCD"/>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5D708B18-DB27-B67D-A0D5-C0E62F07A798}"/>
                </a:ext>
              </a:extLst>
            </p:cNvPr>
            <p:cNvSpPr/>
            <p:nvPr/>
          </p:nvSpPr>
          <p:spPr>
            <a:xfrm>
              <a:off x="2147498" y="1089611"/>
              <a:ext cx="1066242" cy="34289"/>
            </a:xfrm>
            <a:prstGeom prst="rect">
              <a:avLst/>
            </a:prstGeom>
            <a:pattFill prst="horzBrick">
              <a:fgClr>
                <a:schemeClr val="tx1"/>
              </a:fgClr>
              <a:bgClr>
                <a:srgbClr val="00B0F0"/>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29601F6E-5D6F-1BC0-A488-3A1E64721185}"/>
                </a:ext>
              </a:extLst>
            </p:cNvPr>
            <p:cNvSpPr/>
            <p:nvPr/>
          </p:nvSpPr>
          <p:spPr>
            <a:xfrm>
              <a:off x="2145588" y="885892"/>
              <a:ext cx="1066242" cy="55422"/>
            </a:xfrm>
            <a:prstGeom prst="rect">
              <a:avLst/>
            </a:prstGeom>
            <a:pattFill prst="horzBrick">
              <a:fgClr>
                <a:schemeClr val="tx1"/>
              </a:fgClr>
              <a:bgClr>
                <a:srgbClr val="00B0F0"/>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Shape 37">
              <a:extLst>
                <a:ext uri="{FF2B5EF4-FFF2-40B4-BE49-F238E27FC236}">
                  <a16:creationId xmlns:a16="http://schemas.microsoft.com/office/drawing/2014/main" id="{62FF58A5-F763-16B0-D736-FF980FCD3363}"/>
                </a:ext>
              </a:extLst>
            </p:cNvPr>
            <p:cNvSpPr/>
            <p:nvPr/>
          </p:nvSpPr>
          <p:spPr>
            <a:xfrm>
              <a:off x="2136540" y="786176"/>
              <a:ext cx="872746" cy="39079"/>
            </a:xfrm>
            <a:custGeom>
              <a:avLst/>
              <a:gdLst>
                <a:gd name="connsiteX0" fmla="*/ 802640 w 802640"/>
                <a:gd name="connsiteY0" fmla="*/ 0 h 55880"/>
                <a:gd name="connsiteX1" fmla="*/ 0 w 802640"/>
                <a:gd name="connsiteY1" fmla="*/ 17780 h 55880"/>
                <a:gd name="connsiteX2" fmla="*/ 795020 w 802640"/>
                <a:gd name="connsiteY2" fmla="*/ 55880 h 55880"/>
                <a:gd name="connsiteX3" fmla="*/ 802640 w 802640"/>
                <a:gd name="connsiteY3" fmla="*/ 0 h 55880"/>
                <a:gd name="connsiteX0" fmla="*/ 802640 w 802640"/>
                <a:gd name="connsiteY0" fmla="*/ 0 h 33020"/>
                <a:gd name="connsiteX1" fmla="*/ 0 w 802640"/>
                <a:gd name="connsiteY1" fmla="*/ 17780 h 33020"/>
                <a:gd name="connsiteX2" fmla="*/ 795020 w 802640"/>
                <a:gd name="connsiteY2" fmla="*/ 33020 h 33020"/>
                <a:gd name="connsiteX3" fmla="*/ 802640 w 802640"/>
                <a:gd name="connsiteY3" fmla="*/ 0 h 33020"/>
                <a:gd name="connsiteX0" fmla="*/ 802640 w 802640"/>
                <a:gd name="connsiteY0" fmla="*/ 0 h 38100"/>
                <a:gd name="connsiteX1" fmla="*/ 0 w 802640"/>
                <a:gd name="connsiteY1" fmla="*/ 17780 h 38100"/>
                <a:gd name="connsiteX2" fmla="*/ 375920 w 802640"/>
                <a:gd name="connsiteY2" fmla="*/ 38100 h 38100"/>
                <a:gd name="connsiteX3" fmla="*/ 795020 w 802640"/>
                <a:gd name="connsiteY3" fmla="*/ 33020 h 38100"/>
                <a:gd name="connsiteX4" fmla="*/ 802640 w 802640"/>
                <a:gd name="connsiteY4" fmla="*/ 0 h 38100"/>
                <a:gd name="connsiteX0" fmla="*/ 802640 w 802640"/>
                <a:gd name="connsiteY0" fmla="*/ 0 h 38100"/>
                <a:gd name="connsiteX1" fmla="*/ 0 w 802640"/>
                <a:gd name="connsiteY1" fmla="*/ 17780 h 38100"/>
                <a:gd name="connsiteX2" fmla="*/ 375920 w 802640"/>
                <a:gd name="connsiteY2" fmla="*/ 38100 h 38100"/>
                <a:gd name="connsiteX3" fmla="*/ 706120 w 802640"/>
                <a:gd name="connsiteY3" fmla="*/ 30480 h 38100"/>
                <a:gd name="connsiteX4" fmla="*/ 802640 w 802640"/>
                <a:gd name="connsiteY4" fmla="*/ 0 h 38100"/>
                <a:gd name="connsiteX0" fmla="*/ 802640 w 802640"/>
                <a:gd name="connsiteY0" fmla="*/ 0 h 38100"/>
                <a:gd name="connsiteX1" fmla="*/ 0 w 802640"/>
                <a:gd name="connsiteY1" fmla="*/ 17780 h 38100"/>
                <a:gd name="connsiteX2" fmla="*/ 396240 w 802640"/>
                <a:gd name="connsiteY2" fmla="*/ 38100 h 38100"/>
                <a:gd name="connsiteX3" fmla="*/ 706120 w 802640"/>
                <a:gd name="connsiteY3" fmla="*/ 30480 h 38100"/>
                <a:gd name="connsiteX4" fmla="*/ 802640 w 802640"/>
                <a:gd name="connsiteY4" fmla="*/ 0 h 38100"/>
                <a:gd name="connsiteX0" fmla="*/ 802640 w 802640"/>
                <a:gd name="connsiteY0" fmla="*/ 0 h 38100"/>
                <a:gd name="connsiteX1" fmla="*/ 0 w 802640"/>
                <a:gd name="connsiteY1" fmla="*/ 17780 h 38100"/>
                <a:gd name="connsiteX2" fmla="*/ 396240 w 802640"/>
                <a:gd name="connsiteY2" fmla="*/ 38100 h 38100"/>
                <a:gd name="connsiteX3" fmla="*/ 701040 w 802640"/>
                <a:gd name="connsiteY3" fmla="*/ 35560 h 38100"/>
                <a:gd name="connsiteX4" fmla="*/ 802640 w 802640"/>
                <a:gd name="connsiteY4" fmla="*/ 0 h 38100"/>
                <a:gd name="connsiteX0" fmla="*/ 789940 w 789940"/>
                <a:gd name="connsiteY0" fmla="*/ 0 h 25400"/>
                <a:gd name="connsiteX1" fmla="*/ 0 w 789940"/>
                <a:gd name="connsiteY1" fmla="*/ 5080 h 25400"/>
                <a:gd name="connsiteX2" fmla="*/ 396240 w 789940"/>
                <a:gd name="connsiteY2" fmla="*/ 25400 h 25400"/>
                <a:gd name="connsiteX3" fmla="*/ 701040 w 789940"/>
                <a:gd name="connsiteY3" fmla="*/ 22860 h 25400"/>
                <a:gd name="connsiteX4" fmla="*/ 789940 w 789940"/>
                <a:gd name="connsiteY4" fmla="*/ 0 h 25400"/>
                <a:gd name="connsiteX0" fmla="*/ 855707 w 855707"/>
                <a:gd name="connsiteY0" fmla="*/ 0 h 26413"/>
                <a:gd name="connsiteX1" fmla="*/ 65767 w 855707"/>
                <a:gd name="connsiteY1" fmla="*/ 5080 h 26413"/>
                <a:gd name="connsiteX2" fmla="*/ 60343 w 855707"/>
                <a:gd name="connsiteY2" fmla="*/ 25104 h 26413"/>
                <a:gd name="connsiteX3" fmla="*/ 462007 w 855707"/>
                <a:gd name="connsiteY3" fmla="*/ 25400 h 26413"/>
                <a:gd name="connsiteX4" fmla="*/ 766807 w 855707"/>
                <a:gd name="connsiteY4" fmla="*/ 22860 h 26413"/>
                <a:gd name="connsiteX5" fmla="*/ 855707 w 855707"/>
                <a:gd name="connsiteY5" fmla="*/ 0 h 26413"/>
                <a:gd name="connsiteX0" fmla="*/ 798165 w 798165"/>
                <a:gd name="connsiteY0" fmla="*/ 0 h 25400"/>
                <a:gd name="connsiteX1" fmla="*/ 8225 w 798165"/>
                <a:gd name="connsiteY1" fmla="*/ 5080 h 25400"/>
                <a:gd name="connsiteX2" fmla="*/ 404465 w 798165"/>
                <a:gd name="connsiteY2" fmla="*/ 25400 h 25400"/>
                <a:gd name="connsiteX3" fmla="*/ 709265 w 798165"/>
                <a:gd name="connsiteY3" fmla="*/ 22860 h 25400"/>
                <a:gd name="connsiteX4" fmla="*/ 798165 w 798165"/>
                <a:gd name="connsiteY4" fmla="*/ 0 h 25400"/>
                <a:gd name="connsiteX0" fmla="*/ 864167 w 864167"/>
                <a:gd name="connsiteY0" fmla="*/ 0 h 30945"/>
                <a:gd name="connsiteX1" fmla="*/ 74227 w 864167"/>
                <a:gd name="connsiteY1" fmla="*/ 5080 h 30945"/>
                <a:gd name="connsiteX2" fmla="*/ 66264 w 864167"/>
                <a:gd name="connsiteY2" fmla="*/ 30184 h 30945"/>
                <a:gd name="connsiteX3" fmla="*/ 470467 w 864167"/>
                <a:gd name="connsiteY3" fmla="*/ 25400 h 30945"/>
                <a:gd name="connsiteX4" fmla="*/ 775267 w 864167"/>
                <a:gd name="connsiteY4" fmla="*/ 22860 h 30945"/>
                <a:gd name="connsiteX5" fmla="*/ 864167 w 864167"/>
                <a:gd name="connsiteY5" fmla="*/ 0 h 30945"/>
                <a:gd name="connsiteX0" fmla="*/ 797903 w 797903"/>
                <a:gd name="connsiteY0" fmla="*/ 0 h 30945"/>
                <a:gd name="connsiteX1" fmla="*/ 7963 w 797903"/>
                <a:gd name="connsiteY1" fmla="*/ 5080 h 30945"/>
                <a:gd name="connsiteX2" fmla="*/ 0 w 797903"/>
                <a:gd name="connsiteY2" fmla="*/ 30184 h 30945"/>
                <a:gd name="connsiteX3" fmla="*/ 404203 w 797903"/>
                <a:gd name="connsiteY3" fmla="*/ 25400 h 30945"/>
                <a:gd name="connsiteX4" fmla="*/ 709003 w 797903"/>
                <a:gd name="connsiteY4" fmla="*/ 22860 h 30945"/>
                <a:gd name="connsiteX5" fmla="*/ 797903 w 797903"/>
                <a:gd name="connsiteY5" fmla="*/ 0 h 30945"/>
                <a:gd name="connsiteX0" fmla="*/ 1143343 w 1143343"/>
                <a:gd name="connsiteY0" fmla="*/ 0 h 32279"/>
                <a:gd name="connsiteX1" fmla="*/ 7963 w 1143343"/>
                <a:gd name="connsiteY1" fmla="*/ 6414 h 32279"/>
                <a:gd name="connsiteX2" fmla="*/ 0 w 1143343"/>
                <a:gd name="connsiteY2" fmla="*/ 31518 h 32279"/>
                <a:gd name="connsiteX3" fmla="*/ 404203 w 1143343"/>
                <a:gd name="connsiteY3" fmla="*/ 26734 h 32279"/>
                <a:gd name="connsiteX4" fmla="*/ 709003 w 1143343"/>
                <a:gd name="connsiteY4" fmla="*/ 24194 h 32279"/>
                <a:gd name="connsiteX5" fmla="*/ 1143343 w 1143343"/>
                <a:gd name="connsiteY5" fmla="*/ 0 h 32279"/>
                <a:gd name="connsiteX0" fmla="*/ 1161123 w 1161123"/>
                <a:gd name="connsiteY0" fmla="*/ 0 h 36281"/>
                <a:gd name="connsiteX1" fmla="*/ 7963 w 1161123"/>
                <a:gd name="connsiteY1" fmla="*/ 10416 h 36281"/>
                <a:gd name="connsiteX2" fmla="*/ 0 w 1161123"/>
                <a:gd name="connsiteY2" fmla="*/ 35520 h 36281"/>
                <a:gd name="connsiteX3" fmla="*/ 404203 w 1161123"/>
                <a:gd name="connsiteY3" fmla="*/ 30736 h 36281"/>
                <a:gd name="connsiteX4" fmla="*/ 709003 w 1161123"/>
                <a:gd name="connsiteY4" fmla="*/ 28196 h 36281"/>
                <a:gd name="connsiteX5" fmla="*/ 1161123 w 1161123"/>
                <a:gd name="connsiteY5" fmla="*/ 0 h 36281"/>
                <a:gd name="connsiteX0" fmla="*/ 1161123 w 1161123"/>
                <a:gd name="connsiteY0" fmla="*/ 0 h 36281"/>
                <a:gd name="connsiteX1" fmla="*/ 7963 w 1161123"/>
                <a:gd name="connsiteY1" fmla="*/ 10416 h 36281"/>
                <a:gd name="connsiteX2" fmla="*/ 0 w 1161123"/>
                <a:gd name="connsiteY2" fmla="*/ 35520 h 36281"/>
                <a:gd name="connsiteX3" fmla="*/ 404203 w 1161123"/>
                <a:gd name="connsiteY3" fmla="*/ 30736 h 36281"/>
                <a:gd name="connsiteX4" fmla="*/ 709003 w 1161123"/>
                <a:gd name="connsiteY4" fmla="*/ 28196 h 36281"/>
                <a:gd name="connsiteX5" fmla="*/ 882910 w 1161123"/>
                <a:gd name="connsiteY5" fmla="*/ 19936 h 36281"/>
                <a:gd name="connsiteX6" fmla="*/ 1161123 w 1161123"/>
                <a:gd name="connsiteY6" fmla="*/ 0 h 36281"/>
                <a:gd name="connsiteX0" fmla="*/ 1138263 w 1138263"/>
                <a:gd name="connsiteY0" fmla="*/ 0 h 32279"/>
                <a:gd name="connsiteX1" fmla="*/ 7963 w 1138263"/>
                <a:gd name="connsiteY1" fmla="*/ 6414 h 32279"/>
                <a:gd name="connsiteX2" fmla="*/ 0 w 1138263"/>
                <a:gd name="connsiteY2" fmla="*/ 31518 h 32279"/>
                <a:gd name="connsiteX3" fmla="*/ 404203 w 1138263"/>
                <a:gd name="connsiteY3" fmla="*/ 26734 h 32279"/>
                <a:gd name="connsiteX4" fmla="*/ 709003 w 1138263"/>
                <a:gd name="connsiteY4" fmla="*/ 24194 h 32279"/>
                <a:gd name="connsiteX5" fmla="*/ 882910 w 1138263"/>
                <a:gd name="connsiteY5" fmla="*/ 15934 h 32279"/>
                <a:gd name="connsiteX6" fmla="*/ 1138263 w 1138263"/>
                <a:gd name="connsiteY6" fmla="*/ 0 h 32279"/>
                <a:gd name="connsiteX0" fmla="*/ 1138263 w 1138263"/>
                <a:gd name="connsiteY0" fmla="*/ 0 h 34801"/>
                <a:gd name="connsiteX1" fmla="*/ 7963 w 1138263"/>
                <a:gd name="connsiteY1" fmla="*/ 6414 h 34801"/>
                <a:gd name="connsiteX2" fmla="*/ 0 w 1138263"/>
                <a:gd name="connsiteY2" fmla="*/ 34186 h 34801"/>
                <a:gd name="connsiteX3" fmla="*/ 404203 w 1138263"/>
                <a:gd name="connsiteY3" fmla="*/ 26734 h 34801"/>
                <a:gd name="connsiteX4" fmla="*/ 709003 w 1138263"/>
                <a:gd name="connsiteY4" fmla="*/ 24194 h 34801"/>
                <a:gd name="connsiteX5" fmla="*/ 882910 w 1138263"/>
                <a:gd name="connsiteY5" fmla="*/ 15934 h 34801"/>
                <a:gd name="connsiteX6" fmla="*/ 1138263 w 1138263"/>
                <a:gd name="connsiteY6" fmla="*/ 0 h 34801"/>
                <a:gd name="connsiteX0" fmla="*/ 1138263 w 1138263"/>
                <a:gd name="connsiteY0" fmla="*/ 0 h 35367"/>
                <a:gd name="connsiteX1" fmla="*/ 7963 w 1138263"/>
                <a:gd name="connsiteY1" fmla="*/ 6414 h 35367"/>
                <a:gd name="connsiteX2" fmla="*/ 0 w 1138263"/>
                <a:gd name="connsiteY2" fmla="*/ 34186 h 35367"/>
                <a:gd name="connsiteX3" fmla="*/ 449923 w 1138263"/>
                <a:gd name="connsiteY3" fmla="*/ 33404 h 35367"/>
                <a:gd name="connsiteX4" fmla="*/ 709003 w 1138263"/>
                <a:gd name="connsiteY4" fmla="*/ 24194 h 35367"/>
                <a:gd name="connsiteX5" fmla="*/ 882910 w 1138263"/>
                <a:gd name="connsiteY5" fmla="*/ 15934 h 35367"/>
                <a:gd name="connsiteX6" fmla="*/ 1138263 w 1138263"/>
                <a:gd name="connsiteY6" fmla="*/ 0 h 35367"/>
                <a:gd name="connsiteX0" fmla="*/ 1138263 w 1138263"/>
                <a:gd name="connsiteY0" fmla="*/ 0 h 35367"/>
                <a:gd name="connsiteX1" fmla="*/ 7963 w 1138263"/>
                <a:gd name="connsiteY1" fmla="*/ 6414 h 35367"/>
                <a:gd name="connsiteX2" fmla="*/ 0 w 1138263"/>
                <a:gd name="connsiteY2" fmla="*/ 34186 h 35367"/>
                <a:gd name="connsiteX3" fmla="*/ 449923 w 1138263"/>
                <a:gd name="connsiteY3" fmla="*/ 33404 h 35367"/>
                <a:gd name="connsiteX4" fmla="*/ 709003 w 1138263"/>
                <a:gd name="connsiteY4" fmla="*/ 25528 h 35367"/>
                <a:gd name="connsiteX5" fmla="*/ 882910 w 1138263"/>
                <a:gd name="connsiteY5" fmla="*/ 15934 h 35367"/>
                <a:gd name="connsiteX6" fmla="*/ 1138263 w 1138263"/>
                <a:gd name="connsiteY6" fmla="*/ 0 h 35367"/>
                <a:gd name="connsiteX0" fmla="*/ 1138263 w 1138263"/>
                <a:gd name="connsiteY0" fmla="*/ 0 h 35367"/>
                <a:gd name="connsiteX1" fmla="*/ 7963 w 1138263"/>
                <a:gd name="connsiteY1" fmla="*/ 6414 h 35367"/>
                <a:gd name="connsiteX2" fmla="*/ 0 w 1138263"/>
                <a:gd name="connsiteY2" fmla="*/ 34186 h 35367"/>
                <a:gd name="connsiteX3" fmla="*/ 449923 w 1138263"/>
                <a:gd name="connsiteY3" fmla="*/ 33404 h 35367"/>
                <a:gd name="connsiteX4" fmla="*/ 709003 w 1138263"/>
                <a:gd name="connsiteY4" fmla="*/ 25528 h 35367"/>
                <a:gd name="connsiteX5" fmla="*/ 893070 w 1138263"/>
                <a:gd name="connsiteY5" fmla="*/ 19936 h 35367"/>
                <a:gd name="connsiteX6" fmla="*/ 1138263 w 1138263"/>
                <a:gd name="connsiteY6" fmla="*/ 0 h 35367"/>
                <a:gd name="connsiteX0" fmla="*/ 1161123 w 1161123"/>
                <a:gd name="connsiteY0" fmla="*/ 0 h 32699"/>
                <a:gd name="connsiteX1" fmla="*/ 7963 w 1161123"/>
                <a:gd name="connsiteY1" fmla="*/ 3746 h 32699"/>
                <a:gd name="connsiteX2" fmla="*/ 0 w 1161123"/>
                <a:gd name="connsiteY2" fmla="*/ 31518 h 32699"/>
                <a:gd name="connsiteX3" fmla="*/ 449923 w 1161123"/>
                <a:gd name="connsiteY3" fmla="*/ 30736 h 32699"/>
                <a:gd name="connsiteX4" fmla="*/ 709003 w 1161123"/>
                <a:gd name="connsiteY4" fmla="*/ 22860 h 32699"/>
                <a:gd name="connsiteX5" fmla="*/ 893070 w 1161123"/>
                <a:gd name="connsiteY5" fmla="*/ 17268 h 32699"/>
                <a:gd name="connsiteX6" fmla="*/ 1161123 w 1161123"/>
                <a:gd name="connsiteY6" fmla="*/ 0 h 32699"/>
                <a:gd name="connsiteX0" fmla="*/ 1161123 w 1161123"/>
                <a:gd name="connsiteY0" fmla="*/ 0 h 32198"/>
                <a:gd name="connsiteX1" fmla="*/ 7963 w 1161123"/>
                <a:gd name="connsiteY1" fmla="*/ 3746 h 32198"/>
                <a:gd name="connsiteX2" fmla="*/ 0 w 1161123"/>
                <a:gd name="connsiteY2" fmla="*/ 31518 h 32198"/>
                <a:gd name="connsiteX3" fmla="*/ 439763 w 1161123"/>
                <a:gd name="connsiteY3" fmla="*/ 25400 h 32198"/>
                <a:gd name="connsiteX4" fmla="*/ 709003 w 1161123"/>
                <a:gd name="connsiteY4" fmla="*/ 22860 h 32198"/>
                <a:gd name="connsiteX5" fmla="*/ 893070 w 1161123"/>
                <a:gd name="connsiteY5" fmla="*/ 17268 h 32198"/>
                <a:gd name="connsiteX6" fmla="*/ 1161123 w 1161123"/>
                <a:gd name="connsiteY6" fmla="*/ 0 h 32198"/>
                <a:gd name="connsiteX0" fmla="*/ 1163663 w 1163663"/>
                <a:gd name="connsiteY0" fmla="*/ 0 h 27363"/>
                <a:gd name="connsiteX1" fmla="*/ 10503 w 1163663"/>
                <a:gd name="connsiteY1" fmla="*/ 3746 h 27363"/>
                <a:gd name="connsiteX2" fmla="*/ 0 w 1163663"/>
                <a:gd name="connsiteY2" fmla="*/ 26182 h 27363"/>
                <a:gd name="connsiteX3" fmla="*/ 442303 w 1163663"/>
                <a:gd name="connsiteY3" fmla="*/ 25400 h 27363"/>
                <a:gd name="connsiteX4" fmla="*/ 711543 w 1163663"/>
                <a:gd name="connsiteY4" fmla="*/ 22860 h 27363"/>
                <a:gd name="connsiteX5" fmla="*/ 895610 w 1163663"/>
                <a:gd name="connsiteY5" fmla="*/ 17268 h 27363"/>
                <a:gd name="connsiteX6" fmla="*/ 1163663 w 1163663"/>
                <a:gd name="connsiteY6" fmla="*/ 0 h 2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3663" h="27363">
                  <a:moveTo>
                    <a:pt x="1163663" y="0"/>
                  </a:moveTo>
                  <a:lnTo>
                    <a:pt x="10503" y="3746"/>
                  </a:lnTo>
                  <a:lnTo>
                    <a:pt x="0" y="26182"/>
                  </a:lnTo>
                  <a:cubicBezTo>
                    <a:pt x="66040" y="29569"/>
                    <a:pt x="337683" y="24504"/>
                    <a:pt x="442303" y="25400"/>
                  </a:cubicBezTo>
                  <a:lnTo>
                    <a:pt x="711543" y="22860"/>
                  </a:lnTo>
                  <a:lnTo>
                    <a:pt x="895610" y="17268"/>
                  </a:lnTo>
                  <a:lnTo>
                    <a:pt x="1163663" y="0"/>
                  </a:lnTo>
                  <a:close/>
                </a:path>
              </a:pathLst>
            </a:custGeom>
            <a:pattFill prst="horzBrick">
              <a:fgClr>
                <a:schemeClr val="tx1"/>
              </a:fgClr>
              <a:bgClr>
                <a:srgbClr val="00B0F0"/>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3B2FB453-45B6-B27A-188D-BFCA3231A057}"/>
                </a:ext>
              </a:extLst>
            </p:cNvPr>
            <p:cNvSpPr/>
            <p:nvPr/>
          </p:nvSpPr>
          <p:spPr>
            <a:xfrm>
              <a:off x="2150535" y="708575"/>
              <a:ext cx="1066242" cy="27000"/>
            </a:xfrm>
            <a:prstGeom prst="rect">
              <a:avLst/>
            </a:prstGeom>
            <a:pattFill prst="horzBrick">
              <a:fgClr>
                <a:schemeClr val="tx1"/>
              </a:fgClr>
              <a:bgClr>
                <a:srgbClr val="00B0F0"/>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F582B232-FCB2-2474-4EBF-F47F57151C48}"/>
                </a:ext>
              </a:extLst>
            </p:cNvPr>
            <p:cNvSpPr/>
            <p:nvPr/>
          </p:nvSpPr>
          <p:spPr>
            <a:xfrm>
              <a:off x="2145587" y="1150478"/>
              <a:ext cx="1066242" cy="27000"/>
            </a:xfrm>
            <a:prstGeom prst="rect">
              <a:avLst/>
            </a:prstGeom>
            <a:pattFill prst="horzBrick">
              <a:fgClr>
                <a:schemeClr val="tx1"/>
              </a:fgClr>
              <a:bgClr>
                <a:srgbClr val="00B0F0"/>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73B9F14C-0770-E2E6-30E2-FCC84E95C7FE}"/>
                </a:ext>
              </a:extLst>
            </p:cNvPr>
            <p:cNvSpPr/>
            <p:nvPr/>
          </p:nvSpPr>
          <p:spPr>
            <a:xfrm>
              <a:off x="2150534" y="439107"/>
              <a:ext cx="1066242" cy="234987"/>
            </a:xfrm>
            <a:prstGeom prst="rect">
              <a:avLst/>
            </a:prstGeom>
            <a:pattFill prst="dashHorz">
              <a:fgClr>
                <a:schemeClr val="tx1"/>
              </a:fgClr>
              <a:bgClr>
                <a:srgbClr val="CDFFCD"/>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B9478EBD-5553-087D-DD3E-1FBFC0F61146}"/>
                </a:ext>
              </a:extLst>
            </p:cNvPr>
            <p:cNvSpPr/>
            <p:nvPr/>
          </p:nvSpPr>
          <p:spPr>
            <a:xfrm>
              <a:off x="2147306" y="588564"/>
              <a:ext cx="1066242" cy="55422"/>
            </a:xfrm>
            <a:prstGeom prst="rect">
              <a:avLst/>
            </a:prstGeom>
            <a:pattFill prst="horzBrick">
              <a:fgClr>
                <a:schemeClr val="tx1"/>
              </a:fgClr>
              <a:bgClr>
                <a:srgbClr val="00B0F0"/>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2638C4A4-003C-46C7-2C4A-E6D999ACFFE5}"/>
                </a:ext>
              </a:extLst>
            </p:cNvPr>
            <p:cNvSpPr/>
            <p:nvPr/>
          </p:nvSpPr>
          <p:spPr>
            <a:xfrm flipV="1">
              <a:off x="2147306" y="1172324"/>
              <a:ext cx="1066242" cy="34289"/>
            </a:xfrm>
            <a:prstGeom prst="rect">
              <a:avLst/>
            </a:prstGeom>
            <a:pattFill prst="sphere">
              <a:fgClr>
                <a:schemeClr val="tx1"/>
              </a:fgClr>
              <a:bgClr>
                <a:srgbClr val="FFC000"/>
              </a:bgClr>
            </a:patt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reeform: Shape 43">
              <a:extLst>
                <a:ext uri="{FF2B5EF4-FFF2-40B4-BE49-F238E27FC236}">
                  <a16:creationId xmlns:a16="http://schemas.microsoft.com/office/drawing/2014/main" id="{D7A52B75-634A-FE94-3ED9-B7A6270973D9}"/>
                </a:ext>
              </a:extLst>
            </p:cNvPr>
            <p:cNvSpPr/>
            <p:nvPr/>
          </p:nvSpPr>
          <p:spPr>
            <a:xfrm flipH="1">
              <a:off x="2608144" y="485799"/>
              <a:ext cx="605814" cy="68120"/>
            </a:xfrm>
            <a:custGeom>
              <a:avLst/>
              <a:gdLst>
                <a:gd name="connsiteX0" fmla="*/ 802640 w 802640"/>
                <a:gd name="connsiteY0" fmla="*/ 0 h 55880"/>
                <a:gd name="connsiteX1" fmla="*/ 0 w 802640"/>
                <a:gd name="connsiteY1" fmla="*/ 17780 h 55880"/>
                <a:gd name="connsiteX2" fmla="*/ 795020 w 802640"/>
                <a:gd name="connsiteY2" fmla="*/ 55880 h 55880"/>
                <a:gd name="connsiteX3" fmla="*/ 802640 w 802640"/>
                <a:gd name="connsiteY3" fmla="*/ 0 h 55880"/>
                <a:gd name="connsiteX0" fmla="*/ 802640 w 802640"/>
                <a:gd name="connsiteY0" fmla="*/ 0 h 33020"/>
                <a:gd name="connsiteX1" fmla="*/ 0 w 802640"/>
                <a:gd name="connsiteY1" fmla="*/ 17780 h 33020"/>
                <a:gd name="connsiteX2" fmla="*/ 795020 w 802640"/>
                <a:gd name="connsiteY2" fmla="*/ 33020 h 33020"/>
                <a:gd name="connsiteX3" fmla="*/ 802640 w 802640"/>
                <a:gd name="connsiteY3" fmla="*/ 0 h 33020"/>
                <a:gd name="connsiteX0" fmla="*/ 802640 w 802640"/>
                <a:gd name="connsiteY0" fmla="*/ 0 h 38100"/>
                <a:gd name="connsiteX1" fmla="*/ 0 w 802640"/>
                <a:gd name="connsiteY1" fmla="*/ 17780 h 38100"/>
                <a:gd name="connsiteX2" fmla="*/ 375920 w 802640"/>
                <a:gd name="connsiteY2" fmla="*/ 38100 h 38100"/>
                <a:gd name="connsiteX3" fmla="*/ 795020 w 802640"/>
                <a:gd name="connsiteY3" fmla="*/ 33020 h 38100"/>
                <a:gd name="connsiteX4" fmla="*/ 802640 w 802640"/>
                <a:gd name="connsiteY4" fmla="*/ 0 h 38100"/>
                <a:gd name="connsiteX0" fmla="*/ 802640 w 802640"/>
                <a:gd name="connsiteY0" fmla="*/ 0 h 38100"/>
                <a:gd name="connsiteX1" fmla="*/ 0 w 802640"/>
                <a:gd name="connsiteY1" fmla="*/ 17780 h 38100"/>
                <a:gd name="connsiteX2" fmla="*/ 375920 w 802640"/>
                <a:gd name="connsiteY2" fmla="*/ 38100 h 38100"/>
                <a:gd name="connsiteX3" fmla="*/ 706120 w 802640"/>
                <a:gd name="connsiteY3" fmla="*/ 30480 h 38100"/>
                <a:gd name="connsiteX4" fmla="*/ 802640 w 802640"/>
                <a:gd name="connsiteY4" fmla="*/ 0 h 38100"/>
                <a:gd name="connsiteX0" fmla="*/ 802640 w 802640"/>
                <a:gd name="connsiteY0" fmla="*/ 0 h 38100"/>
                <a:gd name="connsiteX1" fmla="*/ 0 w 802640"/>
                <a:gd name="connsiteY1" fmla="*/ 17780 h 38100"/>
                <a:gd name="connsiteX2" fmla="*/ 396240 w 802640"/>
                <a:gd name="connsiteY2" fmla="*/ 38100 h 38100"/>
                <a:gd name="connsiteX3" fmla="*/ 706120 w 802640"/>
                <a:gd name="connsiteY3" fmla="*/ 30480 h 38100"/>
                <a:gd name="connsiteX4" fmla="*/ 802640 w 802640"/>
                <a:gd name="connsiteY4" fmla="*/ 0 h 38100"/>
                <a:gd name="connsiteX0" fmla="*/ 802640 w 802640"/>
                <a:gd name="connsiteY0" fmla="*/ 0 h 38100"/>
                <a:gd name="connsiteX1" fmla="*/ 0 w 802640"/>
                <a:gd name="connsiteY1" fmla="*/ 17780 h 38100"/>
                <a:gd name="connsiteX2" fmla="*/ 396240 w 802640"/>
                <a:gd name="connsiteY2" fmla="*/ 38100 h 38100"/>
                <a:gd name="connsiteX3" fmla="*/ 701040 w 802640"/>
                <a:gd name="connsiteY3" fmla="*/ 35560 h 38100"/>
                <a:gd name="connsiteX4" fmla="*/ 802640 w 802640"/>
                <a:gd name="connsiteY4" fmla="*/ 0 h 38100"/>
                <a:gd name="connsiteX0" fmla="*/ 789940 w 789940"/>
                <a:gd name="connsiteY0" fmla="*/ 0 h 25400"/>
                <a:gd name="connsiteX1" fmla="*/ 0 w 789940"/>
                <a:gd name="connsiteY1" fmla="*/ 5080 h 25400"/>
                <a:gd name="connsiteX2" fmla="*/ 396240 w 789940"/>
                <a:gd name="connsiteY2" fmla="*/ 25400 h 25400"/>
                <a:gd name="connsiteX3" fmla="*/ 701040 w 789940"/>
                <a:gd name="connsiteY3" fmla="*/ 22860 h 25400"/>
                <a:gd name="connsiteX4" fmla="*/ 789940 w 789940"/>
                <a:gd name="connsiteY4" fmla="*/ 0 h 25400"/>
                <a:gd name="connsiteX0" fmla="*/ 855707 w 855707"/>
                <a:gd name="connsiteY0" fmla="*/ 0 h 26413"/>
                <a:gd name="connsiteX1" fmla="*/ 65767 w 855707"/>
                <a:gd name="connsiteY1" fmla="*/ 5080 h 26413"/>
                <a:gd name="connsiteX2" fmla="*/ 60343 w 855707"/>
                <a:gd name="connsiteY2" fmla="*/ 25104 h 26413"/>
                <a:gd name="connsiteX3" fmla="*/ 462007 w 855707"/>
                <a:gd name="connsiteY3" fmla="*/ 25400 h 26413"/>
                <a:gd name="connsiteX4" fmla="*/ 766807 w 855707"/>
                <a:gd name="connsiteY4" fmla="*/ 22860 h 26413"/>
                <a:gd name="connsiteX5" fmla="*/ 855707 w 855707"/>
                <a:gd name="connsiteY5" fmla="*/ 0 h 26413"/>
                <a:gd name="connsiteX0" fmla="*/ 798165 w 798165"/>
                <a:gd name="connsiteY0" fmla="*/ 0 h 25400"/>
                <a:gd name="connsiteX1" fmla="*/ 8225 w 798165"/>
                <a:gd name="connsiteY1" fmla="*/ 5080 h 25400"/>
                <a:gd name="connsiteX2" fmla="*/ 404465 w 798165"/>
                <a:gd name="connsiteY2" fmla="*/ 25400 h 25400"/>
                <a:gd name="connsiteX3" fmla="*/ 709265 w 798165"/>
                <a:gd name="connsiteY3" fmla="*/ 22860 h 25400"/>
                <a:gd name="connsiteX4" fmla="*/ 798165 w 798165"/>
                <a:gd name="connsiteY4" fmla="*/ 0 h 25400"/>
                <a:gd name="connsiteX0" fmla="*/ 864167 w 864167"/>
                <a:gd name="connsiteY0" fmla="*/ 0 h 30945"/>
                <a:gd name="connsiteX1" fmla="*/ 74227 w 864167"/>
                <a:gd name="connsiteY1" fmla="*/ 5080 h 30945"/>
                <a:gd name="connsiteX2" fmla="*/ 66264 w 864167"/>
                <a:gd name="connsiteY2" fmla="*/ 30184 h 30945"/>
                <a:gd name="connsiteX3" fmla="*/ 470467 w 864167"/>
                <a:gd name="connsiteY3" fmla="*/ 25400 h 30945"/>
                <a:gd name="connsiteX4" fmla="*/ 775267 w 864167"/>
                <a:gd name="connsiteY4" fmla="*/ 22860 h 30945"/>
                <a:gd name="connsiteX5" fmla="*/ 864167 w 864167"/>
                <a:gd name="connsiteY5" fmla="*/ 0 h 30945"/>
                <a:gd name="connsiteX0" fmla="*/ 797903 w 797903"/>
                <a:gd name="connsiteY0" fmla="*/ 0 h 30945"/>
                <a:gd name="connsiteX1" fmla="*/ 7963 w 797903"/>
                <a:gd name="connsiteY1" fmla="*/ 5080 h 30945"/>
                <a:gd name="connsiteX2" fmla="*/ 0 w 797903"/>
                <a:gd name="connsiteY2" fmla="*/ 30184 h 30945"/>
                <a:gd name="connsiteX3" fmla="*/ 404203 w 797903"/>
                <a:gd name="connsiteY3" fmla="*/ 25400 h 30945"/>
                <a:gd name="connsiteX4" fmla="*/ 709003 w 797903"/>
                <a:gd name="connsiteY4" fmla="*/ 22860 h 30945"/>
                <a:gd name="connsiteX5" fmla="*/ 797903 w 797903"/>
                <a:gd name="connsiteY5" fmla="*/ 0 h 30945"/>
                <a:gd name="connsiteX0" fmla="*/ 1143343 w 1143343"/>
                <a:gd name="connsiteY0" fmla="*/ 0 h 32279"/>
                <a:gd name="connsiteX1" fmla="*/ 7963 w 1143343"/>
                <a:gd name="connsiteY1" fmla="*/ 6414 h 32279"/>
                <a:gd name="connsiteX2" fmla="*/ 0 w 1143343"/>
                <a:gd name="connsiteY2" fmla="*/ 31518 h 32279"/>
                <a:gd name="connsiteX3" fmla="*/ 404203 w 1143343"/>
                <a:gd name="connsiteY3" fmla="*/ 26734 h 32279"/>
                <a:gd name="connsiteX4" fmla="*/ 709003 w 1143343"/>
                <a:gd name="connsiteY4" fmla="*/ 24194 h 32279"/>
                <a:gd name="connsiteX5" fmla="*/ 1143343 w 1143343"/>
                <a:gd name="connsiteY5" fmla="*/ 0 h 32279"/>
                <a:gd name="connsiteX0" fmla="*/ 1161123 w 1161123"/>
                <a:gd name="connsiteY0" fmla="*/ 0 h 36281"/>
                <a:gd name="connsiteX1" fmla="*/ 7963 w 1161123"/>
                <a:gd name="connsiteY1" fmla="*/ 10416 h 36281"/>
                <a:gd name="connsiteX2" fmla="*/ 0 w 1161123"/>
                <a:gd name="connsiteY2" fmla="*/ 35520 h 36281"/>
                <a:gd name="connsiteX3" fmla="*/ 404203 w 1161123"/>
                <a:gd name="connsiteY3" fmla="*/ 30736 h 36281"/>
                <a:gd name="connsiteX4" fmla="*/ 709003 w 1161123"/>
                <a:gd name="connsiteY4" fmla="*/ 28196 h 36281"/>
                <a:gd name="connsiteX5" fmla="*/ 1161123 w 1161123"/>
                <a:gd name="connsiteY5" fmla="*/ 0 h 36281"/>
                <a:gd name="connsiteX0" fmla="*/ 1161123 w 1161123"/>
                <a:gd name="connsiteY0" fmla="*/ 0 h 36281"/>
                <a:gd name="connsiteX1" fmla="*/ 7963 w 1161123"/>
                <a:gd name="connsiteY1" fmla="*/ 10416 h 36281"/>
                <a:gd name="connsiteX2" fmla="*/ 0 w 1161123"/>
                <a:gd name="connsiteY2" fmla="*/ 35520 h 36281"/>
                <a:gd name="connsiteX3" fmla="*/ 404203 w 1161123"/>
                <a:gd name="connsiteY3" fmla="*/ 30736 h 36281"/>
                <a:gd name="connsiteX4" fmla="*/ 709003 w 1161123"/>
                <a:gd name="connsiteY4" fmla="*/ 28196 h 36281"/>
                <a:gd name="connsiteX5" fmla="*/ 882910 w 1161123"/>
                <a:gd name="connsiteY5" fmla="*/ 19936 h 36281"/>
                <a:gd name="connsiteX6" fmla="*/ 1161123 w 1161123"/>
                <a:gd name="connsiteY6" fmla="*/ 0 h 36281"/>
                <a:gd name="connsiteX0" fmla="*/ 1138263 w 1138263"/>
                <a:gd name="connsiteY0" fmla="*/ 0 h 32279"/>
                <a:gd name="connsiteX1" fmla="*/ 7963 w 1138263"/>
                <a:gd name="connsiteY1" fmla="*/ 6414 h 32279"/>
                <a:gd name="connsiteX2" fmla="*/ 0 w 1138263"/>
                <a:gd name="connsiteY2" fmla="*/ 31518 h 32279"/>
                <a:gd name="connsiteX3" fmla="*/ 404203 w 1138263"/>
                <a:gd name="connsiteY3" fmla="*/ 26734 h 32279"/>
                <a:gd name="connsiteX4" fmla="*/ 709003 w 1138263"/>
                <a:gd name="connsiteY4" fmla="*/ 24194 h 32279"/>
                <a:gd name="connsiteX5" fmla="*/ 882910 w 1138263"/>
                <a:gd name="connsiteY5" fmla="*/ 15934 h 32279"/>
                <a:gd name="connsiteX6" fmla="*/ 1138263 w 1138263"/>
                <a:gd name="connsiteY6" fmla="*/ 0 h 32279"/>
                <a:gd name="connsiteX0" fmla="*/ 1138263 w 1138263"/>
                <a:gd name="connsiteY0" fmla="*/ 0 h 34801"/>
                <a:gd name="connsiteX1" fmla="*/ 7963 w 1138263"/>
                <a:gd name="connsiteY1" fmla="*/ 6414 h 34801"/>
                <a:gd name="connsiteX2" fmla="*/ 0 w 1138263"/>
                <a:gd name="connsiteY2" fmla="*/ 34186 h 34801"/>
                <a:gd name="connsiteX3" fmla="*/ 404203 w 1138263"/>
                <a:gd name="connsiteY3" fmla="*/ 26734 h 34801"/>
                <a:gd name="connsiteX4" fmla="*/ 709003 w 1138263"/>
                <a:gd name="connsiteY4" fmla="*/ 24194 h 34801"/>
                <a:gd name="connsiteX5" fmla="*/ 882910 w 1138263"/>
                <a:gd name="connsiteY5" fmla="*/ 15934 h 34801"/>
                <a:gd name="connsiteX6" fmla="*/ 1138263 w 1138263"/>
                <a:gd name="connsiteY6" fmla="*/ 0 h 34801"/>
                <a:gd name="connsiteX0" fmla="*/ 1138263 w 1138263"/>
                <a:gd name="connsiteY0" fmla="*/ 0 h 35367"/>
                <a:gd name="connsiteX1" fmla="*/ 7963 w 1138263"/>
                <a:gd name="connsiteY1" fmla="*/ 6414 h 35367"/>
                <a:gd name="connsiteX2" fmla="*/ 0 w 1138263"/>
                <a:gd name="connsiteY2" fmla="*/ 34186 h 35367"/>
                <a:gd name="connsiteX3" fmla="*/ 449923 w 1138263"/>
                <a:gd name="connsiteY3" fmla="*/ 33404 h 35367"/>
                <a:gd name="connsiteX4" fmla="*/ 709003 w 1138263"/>
                <a:gd name="connsiteY4" fmla="*/ 24194 h 35367"/>
                <a:gd name="connsiteX5" fmla="*/ 882910 w 1138263"/>
                <a:gd name="connsiteY5" fmla="*/ 15934 h 35367"/>
                <a:gd name="connsiteX6" fmla="*/ 1138263 w 1138263"/>
                <a:gd name="connsiteY6" fmla="*/ 0 h 35367"/>
                <a:gd name="connsiteX0" fmla="*/ 1138263 w 1138263"/>
                <a:gd name="connsiteY0" fmla="*/ 0 h 35367"/>
                <a:gd name="connsiteX1" fmla="*/ 7963 w 1138263"/>
                <a:gd name="connsiteY1" fmla="*/ 6414 h 35367"/>
                <a:gd name="connsiteX2" fmla="*/ 0 w 1138263"/>
                <a:gd name="connsiteY2" fmla="*/ 34186 h 35367"/>
                <a:gd name="connsiteX3" fmla="*/ 449923 w 1138263"/>
                <a:gd name="connsiteY3" fmla="*/ 33404 h 35367"/>
                <a:gd name="connsiteX4" fmla="*/ 709003 w 1138263"/>
                <a:gd name="connsiteY4" fmla="*/ 25528 h 35367"/>
                <a:gd name="connsiteX5" fmla="*/ 882910 w 1138263"/>
                <a:gd name="connsiteY5" fmla="*/ 15934 h 35367"/>
                <a:gd name="connsiteX6" fmla="*/ 1138263 w 1138263"/>
                <a:gd name="connsiteY6" fmla="*/ 0 h 35367"/>
                <a:gd name="connsiteX0" fmla="*/ 1138263 w 1138263"/>
                <a:gd name="connsiteY0" fmla="*/ 0 h 35367"/>
                <a:gd name="connsiteX1" fmla="*/ 7963 w 1138263"/>
                <a:gd name="connsiteY1" fmla="*/ 6414 h 35367"/>
                <a:gd name="connsiteX2" fmla="*/ 0 w 1138263"/>
                <a:gd name="connsiteY2" fmla="*/ 34186 h 35367"/>
                <a:gd name="connsiteX3" fmla="*/ 449923 w 1138263"/>
                <a:gd name="connsiteY3" fmla="*/ 33404 h 35367"/>
                <a:gd name="connsiteX4" fmla="*/ 709003 w 1138263"/>
                <a:gd name="connsiteY4" fmla="*/ 25528 h 35367"/>
                <a:gd name="connsiteX5" fmla="*/ 893070 w 1138263"/>
                <a:gd name="connsiteY5" fmla="*/ 19936 h 35367"/>
                <a:gd name="connsiteX6" fmla="*/ 1138263 w 1138263"/>
                <a:gd name="connsiteY6" fmla="*/ 0 h 35367"/>
                <a:gd name="connsiteX0" fmla="*/ 1161123 w 1161123"/>
                <a:gd name="connsiteY0" fmla="*/ 0 h 32699"/>
                <a:gd name="connsiteX1" fmla="*/ 7963 w 1161123"/>
                <a:gd name="connsiteY1" fmla="*/ 3746 h 32699"/>
                <a:gd name="connsiteX2" fmla="*/ 0 w 1161123"/>
                <a:gd name="connsiteY2" fmla="*/ 31518 h 32699"/>
                <a:gd name="connsiteX3" fmla="*/ 449923 w 1161123"/>
                <a:gd name="connsiteY3" fmla="*/ 30736 h 32699"/>
                <a:gd name="connsiteX4" fmla="*/ 709003 w 1161123"/>
                <a:gd name="connsiteY4" fmla="*/ 22860 h 32699"/>
                <a:gd name="connsiteX5" fmla="*/ 893070 w 1161123"/>
                <a:gd name="connsiteY5" fmla="*/ 17268 h 32699"/>
                <a:gd name="connsiteX6" fmla="*/ 1161123 w 1161123"/>
                <a:gd name="connsiteY6" fmla="*/ 0 h 32699"/>
                <a:gd name="connsiteX0" fmla="*/ 1161123 w 1161123"/>
                <a:gd name="connsiteY0" fmla="*/ 0 h 32198"/>
                <a:gd name="connsiteX1" fmla="*/ 7963 w 1161123"/>
                <a:gd name="connsiteY1" fmla="*/ 3746 h 32198"/>
                <a:gd name="connsiteX2" fmla="*/ 0 w 1161123"/>
                <a:gd name="connsiteY2" fmla="*/ 31518 h 32198"/>
                <a:gd name="connsiteX3" fmla="*/ 439763 w 1161123"/>
                <a:gd name="connsiteY3" fmla="*/ 25400 h 32198"/>
                <a:gd name="connsiteX4" fmla="*/ 709003 w 1161123"/>
                <a:gd name="connsiteY4" fmla="*/ 22860 h 32198"/>
                <a:gd name="connsiteX5" fmla="*/ 893070 w 1161123"/>
                <a:gd name="connsiteY5" fmla="*/ 17268 h 32198"/>
                <a:gd name="connsiteX6" fmla="*/ 1161123 w 1161123"/>
                <a:gd name="connsiteY6" fmla="*/ 0 h 32198"/>
                <a:gd name="connsiteX0" fmla="*/ 1163663 w 1163663"/>
                <a:gd name="connsiteY0" fmla="*/ 0 h 27363"/>
                <a:gd name="connsiteX1" fmla="*/ 10503 w 1163663"/>
                <a:gd name="connsiteY1" fmla="*/ 3746 h 27363"/>
                <a:gd name="connsiteX2" fmla="*/ 0 w 1163663"/>
                <a:gd name="connsiteY2" fmla="*/ 26182 h 27363"/>
                <a:gd name="connsiteX3" fmla="*/ 442303 w 1163663"/>
                <a:gd name="connsiteY3" fmla="*/ 25400 h 27363"/>
                <a:gd name="connsiteX4" fmla="*/ 711543 w 1163663"/>
                <a:gd name="connsiteY4" fmla="*/ 22860 h 27363"/>
                <a:gd name="connsiteX5" fmla="*/ 895610 w 1163663"/>
                <a:gd name="connsiteY5" fmla="*/ 17268 h 27363"/>
                <a:gd name="connsiteX6" fmla="*/ 1163663 w 1163663"/>
                <a:gd name="connsiteY6" fmla="*/ 0 h 27363"/>
                <a:gd name="connsiteX0" fmla="*/ 2000184 w 2000184"/>
                <a:gd name="connsiteY0" fmla="*/ 1009 h 23617"/>
                <a:gd name="connsiteX1" fmla="*/ 10503 w 2000184"/>
                <a:gd name="connsiteY1" fmla="*/ 0 h 23617"/>
                <a:gd name="connsiteX2" fmla="*/ 0 w 2000184"/>
                <a:gd name="connsiteY2" fmla="*/ 22436 h 23617"/>
                <a:gd name="connsiteX3" fmla="*/ 442303 w 2000184"/>
                <a:gd name="connsiteY3" fmla="*/ 21654 h 23617"/>
                <a:gd name="connsiteX4" fmla="*/ 711543 w 2000184"/>
                <a:gd name="connsiteY4" fmla="*/ 19114 h 23617"/>
                <a:gd name="connsiteX5" fmla="*/ 895610 w 2000184"/>
                <a:gd name="connsiteY5" fmla="*/ 13522 h 23617"/>
                <a:gd name="connsiteX6" fmla="*/ 2000184 w 2000184"/>
                <a:gd name="connsiteY6" fmla="*/ 1009 h 23617"/>
                <a:gd name="connsiteX0" fmla="*/ 2000184 w 2000184"/>
                <a:gd name="connsiteY0" fmla="*/ 1009 h 28623"/>
                <a:gd name="connsiteX1" fmla="*/ 10503 w 2000184"/>
                <a:gd name="connsiteY1" fmla="*/ 0 h 28623"/>
                <a:gd name="connsiteX2" fmla="*/ 0 w 2000184"/>
                <a:gd name="connsiteY2" fmla="*/ 22436 h 28623"/>
                <a:gd name="connsiteX3" fmla="*/ 442303 w 2000184"/>
                <a:gd name="connsiteY3" fmla="*/ 21654 h 28623"/>
                <a:gd name="connsiteX4" fmla="*/ 906521 w 2000184"/>
                <a:gd name="connsiteY4" fmla="*/ 28623 h 28623"/>
                <a:gd name="connsiteX5" fmla="*/ 895610 w 2000184"/>
                <a:gd name="connsiteY5" fmla="*/ 13522 h 28623"/>
                <a:gd name="connsiteX6" fmla="*/ 2000184 w 2000184"/>
                <a:gd name="connsiteY6" fmla="*/ 1009 h 28623"/>
                <a:gd name="connsiteX0" fmla="*/ 2000184 w 2000184"/>
                <a:gd name="connsiteY0" fmla="*/ 1009 h 32352"/>
                <a:gd name="connsiteX1" fmla="*/ 10503 w 2000184"/>
                <a:gd name="connsiteY1" fmla="*/ 0 h 32352"/>
                <a:gd name="connsiteX2" fmla="*/ 0 w 2000184"/>
                <a:gd name="connsiteY2" fmla="*/ 22436 h 32352"/>
                <a:gd name="connsiteX3" fmla="*/ 417144 w 2000184"/>
                <a:gd name="connsiteY3" fmla="*/ 32352 h 32352"/>
                <a:gd name="connsiteX4" fmla="*/ 906521 w 2000184"/>
                <a:gd name="connsiteY4" fmla="*/ 28623 h 32352"/>
                <a:gd name="connsiteX5" fmla="*/ 895610 w 2000184"/>
                <a:gd name="connsiteY5" fmla="*/ 13522 h 32352"/>
                <a:gd name="connsiteX6" fmla="*/ 2000184 w 2000184"/>
                <a:gd name="connsiteY6" fmla="*/ 1009 h 32352"/>
                <a:gd name="connsiteX0" fmla="*/ 2031632 w 2031632"/>
                <a:gd name="connsiteY0" fmla="*/ 1009 h 42005"/>
                <a:gd name="connsiteX1" fmla="*/ 41951 w 2031632"/>
                <a:gd name="connsiteY1" fmla="*/ 0 h 42005"/>
                <a:gd name="connsiteX2" fmla="*/ 0 w 2031632"/>
                <a:gd name="connsiteY2" fmla="*/ 41455 h 42005"/>
                <a:gd name="connsiteX3" fmla="*/ 448592 w 2031632"/>
                <a:gd name="connsiteY3" fmla="*/ 32352 h 42005"/>
                <a:gd name="connsiteX4" fmla="*/ 937969 w 2031632"/>
                <a:gd name="connsiteY4" fmla="*/ 28623 h 42005"/>
                <a:gd name="connsiteX5" fmla="*/ 927058 w 2031632"/>
                <a:gd name="connsiteY5" fmla="*/ 13522 h 42005"/>
                <a:gd name="connsiteX6" fmla="*/ 2031632 w 2031632"/>
                <a:gd name="connsiteY6" fmla="*/ 1009 h 42005"/>
                <a:gd name="connsiteX0" fmla="*/ 2031632 w 2031632"/>
                <a:gd name="connsiteY0" fmla="*/ 1009 h 42005"/>
                <a:gd name="connsiteX1" fmla="*/ 41951 w 2031632"/>
                <a:gd name="connsiteY1" fmla="*/ 0 h 42005"/>
                <a:gd name="connsiteX2" fmla="*/ 0 w 2031632"/>
                <a:gd name="connsiteY2" fmla="*/ 41455 h 42005"/>
                <a:gd name="connsiteX3" fmla="*/ 448592 w 2031632"/>
                <a:gd name="connsiteY3" fmla="*/ 32352 h 42005"/>
                <a:gd name="connsiteX4" fmla="*/ 937969 w 2031632"/>
                <a:gd name="connsiteY4" fmla="*/ 28623 h 42005"/>
                <a:gd name="connsiteX5" fmla="*/ 845294 w 2031632"/>
                <a:gd name="connsiteY5" fmla="*/ 12333 h 42005"/>
                <a:gd name="connsiteX6" fmla="*/ 2031632 w 2031632"/>
                <a:gd name="connsiteY6" fmla="*/ 1009 h 42005"/>
                <a:gd name="connsiteX0" fmla="*/ 2031632 w 2031632"/>
                <a:gd name="connsiteY0" fmla="*/ 1009 h 42005"/>
                <a:gd name="connsiteX1" fmla="*/ 41951 w 2031632"/>
                <a:gd name="connsiteY1" fmla="*/ 0 h 42005"/>
                <a:gd name="connsiteX2" fmla="*/ 0 w 2031632"/>
                <a:gd name="connsiteY2" fmla="*/ 41455 h 42005"/>
                <a:gd name="connsiteX3" fmla="*/ 448592 w 2031632"/>
                <a:gd name="connsiteY3" fmla="*/ 32352 h 42005"/>
                <a:gd name="connsiteX4" fmla="*/ 937969 w 2031632"/>
                <a:gd name="connsiteY4" fmla="*/ 28623 h 42005"/>
                <a:gd name="connsiteX5" fmla="*/ 845294 w 2031632"/>
                <a:gd name="connsiteY5" fmla="*/ 12333 h 42005"/>
                <a:gd name="connsiteX6" fmla="*/ 1699114 w 2031632"/>
                <a:gd name="connsiteY6" fmla="*/ 15195 h 42005"/>
                <a:gd name="connsiteX7" fmla="*/ 2031632 w 2031632"/>
                <a:gd name="connsiteY7" fmla="*/ 1009 h 42005"/>
                <a:gd name="connsiteX0" fmla="*/ 2063080 w 2063080"/>
                <a:gd name="connsiteY0" fmla="*/ 1009 h 42005"/>
                <a:gd name="connsiteX1" fmla="*/ 73399 w 2063080"/>
                <a:gd name="connsiteY1" fmla="*/ 0 h 42005"/>
                <a:gd name="connsiteX2" fmla="*/ 0 w 2063080"/>
                <a:gd name="connsiteY2" fmla="*/ 41455 h 42005"/>
                <a:gd name="connsiteX3" fmla="*/ 480040 w 2063080"/>
                <a:gd name="connsiteY3" fmla="*/ 32352 h 42005"/>
                <a:gd name="connsiteX4" fmla="*/ 969417 w 2063080"/>
                <a:gd name="connsiteY4" fmla="*/ 28623 h 42005"/>
                <a:gd name="connsiteX5" fmla="*/ 876742 w 2063080"/>
                <a:gd name="connsiteY5" fmla="*/ 12333 h 42005"/>
                <a:gd name="connsiteX6" fmla="*/ 1730562 w 2063080"/>
                <a:gd name="connsiteY6" fmla="*/ 15195 h 42005"/>
                <a:gd name="connsiteX7" fmla="*/ 2063080 w 2063080"/>
                <a:gd name="connsiteY7" fmla="*/ 1009 h 42005"/>
                <a:gd name="connsiteX0" fmla="*/ 2063080 w 2063080"/>
                <a:gd name="connsiteY0" fmla="*/ 1009 h 42505"/>
                <a:gd name="connsiteX1" fmla="*/ 73399 w 2063080"/>
                <a:gd name="connsiteY1" fmla="*/ 0 h 42505"/>
                <a:gd name="connsiteX2" fmla="*/ 0 w 2063080"/>
                <a:gd name="connsiteY2" fmla="*/ 41455 h 42505"/>
                <a:gd name="connsiteX3" fmla="*/ 969417 w 2063080"/>
                <a:gd name="connsiteY3" fmla="*/ 28623 h 42505"/>
                <a:gd name="connsiteX4" fmla="*/ 876742 w 2063080"/>
                <a:gd name="connsiteY4" fmla="*/ 12333 h 42505"/>
                <a:gd name="connsiteX5" fmla="*/ 1730562 w 2063080"/>
                <a:gd name="connsiteY5" fmla="*/ 15195 h 42505"/>
                <a:gd name="connsiteX6" fmla="*/ 2063080 w 2063080"/>
                <a:gd name="connsiteY6" fmla="*/ 1009 h 42505"/>
                <a:gd name="connsiteX0" fmla="*/ 2063080 w 2063080"/>
                <a:gd name="connsiteY0" fmla="*/ 1009 h 42505"/>
                <a:gd name="connsiteX1" fmla="*/ 73399 w 2063080"/>
                <a:gd name="connsiteY1" fmla="*/ 0 h 42505"/>
                <a:gd name="connsiteX2" fmla="*/ 0 w 2063080"/>
                <a:gd name="connsiteY2" fmla="*/ 41455 h 42505"/>
                <a:gd name="connsiteX3" fmla="*/ 969417 w 2063080"/>
                <a:gd name="connsiteY3" fmla="*/ 28623 h 42505"/>
                <a:gd name="connsiteX4" fmla="*/ 763529 w 2063080"/>
                <a:gd name="connsiteY4" fmla="*/ 20654 h 42505"/>
                <a:gd name="connsiteX5" fmla="*/ 1730562 w 2063080"/>
                <a:gd name="connsiteY5" fmla="*/ 15195 h 42505"/>
                <a:gd name="connsiteX6" fmla="*/ 2063080 w 2063080"/>
                <a:gd name="connsiteY6" fmla="*/ 1009 h 42505"/>
                <a:gd name="connsiteX0" fmla="*/ 2025342 w 2025342"/>
                <a:gd name="connsiteY0" fmla="*/ 1009 h 42505"/>
                <a:gd name="connsiteX1" fmla="*/ 35661 w 2025342"/>
                <a:gd name="connsiteY1" fmla="*/ 0 h 42505"/>
                <a:gd name="connsiteX2" fmla="*/ 0 w 2025342"/>
                <a:gd name="connsiteY2" fmla="*/ 41455 h 42505"/>
                <a:gd name="connsiteX3" fmla="*/ 931679 w 2025342"/>
                <a:gd name="connsiteY3" fmla="*/ 28623 h 42505"/>
                <a:gd name="connsiteX4" fmla="*/ 725791 w 2025342"/>
                <a:gd name="connsiteY4" fmla="*/ 20654 h 42505"/>
                <a:gd name="connsiteX5" fmla="*/ 1692824 w 2025342"/>
                <a:gd name="connsiteY5" fmla="*/ 15195 h 42505"/>
                <a:gd name="connsiteX6" fmla="*/ 2025342 w 2025342"/>
                <a:gd name="connsiteY6" fmla="*/ 1009 h 42505"/>
                <a:gd name="connsiteX0" fmla="*/ 1989682 w 1989682"/>
                <a:gd name="connsiteY0" fmla="*/ 1009 h 42505"/>
                <a:gd name="connsiteX1" fmla="*/ 1 w 1989682"/>
                <a:gd name="connsiteY1" fmla="*/ 0 h 42505"/>
                <a:gd name="connsiteX2" fmla="*/ 14657 w 1989682"/>
                <a:gd name="connsiteY2" fmla="*/ 41455 h 42505"/>
                <a:gd name="connsiteX3" fmla="*/ 896019 w 1989682"/>
                <a:gd name="connsiteY3" fmla="*/ 28623 h 42505"/>
                <a:gd name="connsiteX4" fmla="*/ 690131 w 1989682"/>
                <a:gd name="connsiteY4" fmla="*/ 20654 h 42505"/>
                <a:gd name="connsiteX5" fmla="*/ 1657164 w 1989682"/>
                <a:gd name="connsiteY5" fmla="*/ 15195 h 42505"/>
                <a:gd name="connsiteX6" fmla="*/ 1989682 w 1989682"/>
                <a:gd name="connsiteY6" fmla="*/ 1009 h 42505"/>
                <a:gd name="connsiteX0" fmla="*/ 2000184 w 2000184"/>
                <a:gd name="connsiteY0" fmla="*/ 1009 h 42505"/>
                <a:gd name="connsiteX1" fmla="*/ 10503 w 2000184"/>
                <a:gd name="connsiteY1" fmla="*/ 0 h 42505"/>
                <a:gd name="connsiteX2" fmla="*/ 0 w 2000184"/>
                <a:gd name="connsiteY2" fmla="*/ 41455 h 42505"/>
                <a:gd name="connsiteX3" fmla="*/ 906521 w 2000184"/>
                <a:gd name="connsiteY3" fmla="*/ 28623 h 42505"/>
                <a:gd name="connsiteX4" fmla="*/ 700633 w 2000184"/>
                <a:gd name="connsiteY4" fmla="*/ 20654 h 42505"/>
                <a:gd name="connsiteX5" fmla="*/ 1667666 w 2000184"/>
                <a:gd name="connsiteY5" fmla="*/ 15195 h 42505"/>
                <a:gd name="connsiteX6" fmla="*/ 2000184 w 2000184"/>
                <a:gd name="connsiteY6" fmla="*/ 1009 h 4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184" h="42505">
                  <a:moveTo>
                    <a:pt x="2000184" y="1009"/>
                  </a:moveTo>
                  <a:lnTo>
                    <a:pt x="10503" y="0"/>
                  </a:lnTo>
                  <a:lnTo>
                    <a:pt x="0" y="41455"/>
                  </a:lnTo>
                  <a:cubicBezTo>
                    <a:pt x="149336" y="46225"/>
                    <a:pt x="760398" y="33477"/>
                    <a:pt x="906521" y="28623"/>
                  </a:cubicBezTo>
                  <a:lnTo>
                    <a:pt x="700633" y="20654"/>
                  </a:lnTo>
                  <a:lnTo>
                    <a:pt x="1667666" y="15195"/>
                  </a:lnTo>
                  <a:lnTo>
                    <a:pt x="2000184" y="1009"/>
                  </a:lnTo>
                  <a:close/>
                </a:path>
              </a:pathLst>
            </a:custGeom>
            <a:pattFill prst="horzBrick">
              <a:fgClr>
                <a:schemeClr val="tx1"/>
              </a:fgClr>
              <a:bgClr>
                <a:srgbClr val="00B0F0"/>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Freeform: Shape 44">
              <a:extLst>
                <a:ext uri="{FF2B5EF4-FFF2-40B4-BE49-F238E27FC236}">
                  <a16:creationId xmlns:a16="http://schemas.microsoft.com/office/drawing/2014/main" id="{591A2913-32E5-BC5B-D713-2426EA600A4F}"/>
                </a:ext>
              </a:extLst>
            </p:cNvPr>
            <p:cNvSpPr/>
            <p:nvPr/>
          </p:nvSpPr>
          <p:spPr>
            <a:xfrm>
              <a:off x="2147213" y="456507"/>
              <a:ext cx="135255" cy="116205"/>
            </a:xfrm>
            <a:custGeom>
              <a:avLst/>
              <a:gdLst>
                <a:gd name="connsiteX0" fmla="*/ 22860 w 180340"/>
                <a:gd name="connsiteY0" fmla="*/ 0 h 157480"/>
                <a:gd name="connsiteX1" fmla="*/ 180340 w 180340"/>
                <a:gd name="connsiteY1" fmla="*/ 12700 h 157480"/>
                <a:gd name="connsiteX2" fmla="*/ 91440 w 180340"/>
                <a:gd name="connsiteY2" fmla="*/ 48260 h 157480"/>
                <a:gd name="connsiteX3" fmla="*/ 154940 w 180340"/>
                <a:gd name="connsiteY3" fmla="*/ 66040 h 157480"/>
                <a:gd name="connsiteX4" fmla="*/ 71120 w 180340"/>
                <a:gd name="connsiteY4" fmla="*/ 99060 h 157480"/>
                <a:gd name="connsiteX5" fmla="*/ 119380 w 180340"/>
                <a:gd name="connsiteY5" fmla="*/ 124460 h 157480"/>
                <a:gd name="connsiteX6" fmla="*/ 0 w 180340"/>
                <a:gd name="connsiteY6" fmla="*/ 157480 h 157480"/>
                <a:gd name="connsiteX7" fmla="*/ 22860 w 180340"/>
                <a:gd name="connsiteY7" fmla="*/ 0 h 157480"/>
                <a:gd name="connsiteX0" fmla="*/ 9904 w 187704"/>
                <a:gd name="connsiteY0" fmla="*/ 0 h 154940"/>
                <a:gd name="connsiteX1" fmla="*/ 187704 w 187704"/>
                <a:gd name="connsiteY1" fmla="*/ 10160 h 154940"/>
                <a:gd name="connsiteX2" fmla="*/ 98804 w 187704"/>
                <a:gd name="connsiteY2" fmla="*/ 45720 h 154940"/>
                <a:gd name="connsiteX3" fmla="*/ 162304 w 187704"/>
                <a:gd name="connsiteY3" fmla="*/ 63500 h 154940"/>
                <a:gd name="connsiteX4" fmla="*/ 78484 w 187704"/>
                <a:gd name="connsiteY4" fmla="*/ 96520 h 154940"/>
                <a:gd name="connsiteX5" fmla="*/ 126744 w 187704"/>
                <a:gd name="connsiteY5" fmla="*/ 121920 h 154940"/>
                <a:gd name="connsiteX6" fmla="*/ 7364 w 187704"/>
                <a:gd name="connsiteY6" fmla="*/ 154940 h 154940"/>
                <a:gd name="connsiteX7" fmla="*/ 9904 w 187704"/>
                <a:gd name="connsiteY7" fmla="*/ 0 h 154940"/>
                <a:gd name="connsiteX0" fmla="*/ 2540 w 180340"/>
                <a:gd name="connsiteY0" fmla="*/ 0 h 154940"/>
                <a:gd name="connsiteX1" fmla="*/ 180340 w 180340"/>
                <a:gd name="connsiteY1" fmla="*/ 10160 h 154940"/>
                <a:gd name="connsiteX2" fmla="*/ 91440 w 180340"/>
                <a:gd name="connsiteY2" fmla="*/ 45720 h 154940"/>
                <a:gd name="connsiteX3" fmla="*/ 154940 w 180340"/>
                <a:gd name="connsiteY3" fmla="*/ 63500 h 154940"/>
                <a:gd name="connsiteX4" fmla="*/ 71120 w 180340"/>
                <a:gd name="connsiteY4" fmla="*/ 96520 h 154940"/>
                <a:gd name="connsiteX5" fmla="*/ 119380 w 180340"/>
                <a:gd name="connsiteY5" fmla="*/ 121920 h 154940"/>
                <a:gd name="connsiteX6" fmla="*/ 0 w 180340"/>
                <a:gd name="connsiteY6" fmla="*/ 154940 h 154940"/>
                <a:gd name="connsiteX7" fmla="*/ 2540 w 180340"/>
                <a:gd name="connsiteY7" fmla="*/ 0 h 1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40" h="154940">
                  <a:moveTo>
                    <a:pt x="2540" y="0"/>
                  </a:moveTo>
                  <a:lnTo>
                    <a:pt x="180340" y="10160"/>
                  </a:lnTo>
                  <a:lnTo>
                    <a:pt x="91440" y="45720"/>
                  </a:lnTo>
                  <a:lnTo>
                    <a:pt x="154940" y="63500"/>
                  </a:lnTo>
                  <a:lnTo>
                    <a:pt x="71120" y="96520"/>
                  </a:lnTo>
                  <a:lnTo>
                    <a:pt x="119380" y="121920"/>
                  </a:lnTo>
                  <a:lnTo>
                    <a:pt x="0" y="154940"/>
                  </a:lnTo>
                  <a:cubicBezTo>
                    <a:pt x="847" y="103293"/>
                    <a:pt x="1693" y="51647"/>
                    <a:pt x="2540" y="0"/>
                  </a:cubicBezTo>
                  <a:close/>
                </a:path>
              </a:pathLst>
            </a:custGeom>
            <a:pattFill prst="sphere">
              <a:fgClr>
                <a:schemeClr val="tx1"/>
              </a:fgClr>
              <a:bgClr>
                <a:srgbClr val="FFC000"/>
              </a:bgClr>
            </a:patt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reeform: Shape 45">
              <a:extLst>
                <a:ext uri="{FF2B5EF4-FFF2-40B4-BE49-F238E27FC236}">
                  <a16:creationId xmlns:a16="http://schemas.microsoft.com/office/drawing/2014/main" id="{3E403AC1-368A-2817-B95E-4AA3C5F5FBE1}"/>
                </a:ext>
              </a:extLst>
            </p:cNvPr>
            <p:cNvSpPr/>
            <p:nvPr/>
          </p:nvSpPr>
          <p:spPr>
            <a:xfrm>
              <a:off x="2532975" y="988690"/>
              <a:ext cx="600331" cy="32042"/>
            </a:xfrm>
            <a:custGeom>
              <a:avLst/>
              <a:gdLst>
                <a:gd name="connsiteX0" fmla="*/ 802640 w 802640"/>
                <a:gd name="connsiteY0" fmla="*/ 0 h 55880"/>
                <a:gd name="connsiteX1" fmla="*/ 0 w 802640"/>
                <a:gd name="connsiteY1" fmla="*/ 17780 h 55880"/>
                <a:gd name="connsiteX2" fmla="*/ 795020 w 802640"/>
                <a:gd name="connsiteY2" fmla="*/ 55880 h 55880"/>
                <a:gd name="connsiteX3" fmla="*/ 802640 w 802640"/>
                <a:gd name="connsiteY3" fmla="*/ 0 h 55880"/>
                <a:gd name="connsiteX0" fmla="*/ 802640 w 802640"/>
                <a:gd name="connsiteY0" fmla="*/ 0 h 33020"/>
                <a:gd name="connsiteX1" fmla="*/ 0 w 802640"/>
                <a:gd name="connsiteY1" fmla="*/ 17780 h 33020"/>
                <a:gd name="connsiteX2" fmla="*/ 795020 w 802640"/>
                <a:gd name="connsiteY2" fmla="*/ 33020 h 33020"/>
                <a:gd name="connsiteX3" fmla="*/ 802640 w 802640"/>
                <a:gd name="connsiteY3" fmla="*/ 0 h 33020"/>
                <a:gd name="connsiteX0" fmla="*/ 802640 w 802640"/>
                <a:gd name="connsiteY0" fmla="*/ 0 h 38100"/>
                <a:gd name="connsiteX1" fmla="*/ 0 w 802640"/>
                <a:gd name="connsiteY1" fmla="*/ 17780 h 38100"/>
                <a:gd name="connsiteX2" fmla="*/ 375920 w 802640"/>
                <a:gd name="connsiteY2" fmla="*/ 38100 h 38100"/>
                <a:gd name="connsiteX3" fmla="*/ 795020 w 802640"/>
                <a:gd name="connsiteY3" fmla="*/ 33020 h 38100"/>
                <a:gd name="connsiteX4" fmla="*/ 802640 w 802640"/>
                <a:gd name="connsiteY4" fmla="*/ 0 h 38100"/>
                <a:gd name="connsiteX0" fmla="*/ 802640 w 802640"/>
                <a:gd name="connsiteY0" fmla="*/ 0 h 38100"/>
                <a:gd name="connsiteX1" fmla="*/ 0 w 802640"/>
                <a:gd name="connsiteY1" fmla="*/ 17780 h 38100"/>
                <a:gd name="connsiteX2" fmla="*/ 375920 w 802640"/>
                <a:gd name="connsiteY2" fmla="*/ 38100 h 38100"/>
                <a:gd name="connsiteX3" fmla="*/ 706120 w 802640"/>
                <a:gd name="connsiteY3" fmla="*/ 30480 h 38100"/>
                <a:gd name="connsiteX4" fmla="*/ 802640 w 802640"/>
                <a:gd name="connsiteY4" fmla="*/ 0 h 38100"/>
                <a:gd name="connsiteX0" fmla="*/ 802640 w 802640"/>
                <a:gd name="connsiteY0" fmla="*/ 0 h 38100"/>
                <a:gd name="connsiteX1" fmla="*/ 0 w 802640"/>
                <a:gd name="connsiteY1" fmla="*/ 17780 h 38100"/>
                <a:gd name="connsiteX2" fmla="*/ 396240 w 802640"/>
                <a:gd name="connsiteY2" fmla="*/ 38100 h 38100"/>
                <a:gd name="connsiteX3" fmla="*/ 706120 w 802640"/>
                <a:gd name="connsiteY3" fmla="*/ 30480 h 38100"/>
                <a:gd name="connsiteX4" fmla="*/ 802640 w 802640"/>
                <a:gd name="connsiteY4" fmla="*/ 0 h 38100"/>
                <a:gd name="connsiteX0" fmla="*/ 802640 w 802640"/>
                <a:gd name="connsiteY0" fmla="*/ 0 h 38100"/>
                <a:gd name="connsiteX1" fmla="*/ 0 w 802640"/>
                <a:gd name="connsiteY1" fmla="*/ 17780 h 38100"/>
                <a:gd name="connsiteX2" fmla="*/ 396240 w 802640"/>
                <a:gd name="connsiteY2" fmla="*/ 38100 h 38100"/>
                <a:gd name="connsiteX3" fmla="*/ 701040 w 802640"/>
                <a:gd name="connsiteY3" fmla="*/ 35560 h 38100"/>
                <a:gd name="connsiteX4" fmla="*/ 802640 w 802640"/>
                <a:gd name="connsiteY4" fmla="*/ 0 h 38100"/>
                <a:gd name="connsiteX0" fmla="*/ 789940 w 789940"/>
                <a:gd name="connsiteY0" fmla="*/ 0 h 25400"/>
                <a:gd name="connsiteX1" fmla="*/ 0 w 789940"/>
                <a:gd name="connsiteY1" fmla="*/ 5080 h 25400"/>
                <a:gd name="connsiteX2" fmla="*/ 396240 w 789940"/>
                <a:gd name="connsiteY2" fmla="*/ 25400 h 25400"/>
                <a:gd name="connsiteX3" fmla="*/ 701040 w 789940"/>
                <a:gd name="connsiteY3" fmla="*/ 22860 h 25400"/>
                <a:gd name="connsiteX4" fmla="*/ 789940 w 789940"/>
                <a:gd name="connsiteY4" fmla="*/ 0 h 25400"/>
                <a:gd name="connsiteX0" fmla="*/ 855707 w 855707"/>
                <a:gd name="connsiteY0" fmla="*/ 0 h 26413"/>
                <a:gd name="connsiteX1" fmla="*/ 65767 w 855707"/>
                <a:gd name="connsiteY1" fmla="*/ 5080 h 26413"/>
                <a:gd name="connsiteX2" fmla="*/ 60343 w 855707"/>
                <a:gd name="connsiteY2" fmla="*/ 25104 h 26413"/>
                <a:gd name="connsiteX3" fmla="*/ 462007 w 855707"/>
                <a:gd name="connsiteY3" fmla="*/ 25400 h 26413"/>
                <a:gd name="connsiteX4" fmla="*/ 766807 w 855707"/>
                <a:gd name="connsiteY4" fmla="*/ 22860 h 26413"/>
                <a:gd name="connsiteX5" fmla="*/ 855707 w 855707"/>
                <a:gd name="connsiteY5" fmla="*/ 0 h 26413"/>
                <a:gd name="connsiteX0" fmla="*/ 798165 w 798165"/>
                <a:gd name="connsiteY0" fmla="*/ 0 h 25400"/>
                <a:gd name="connsiteX1" fmla="*/ 8225 w 798165"/>
                <a:gd name="connsiteY1" fmla="*/ 5080 h 25400"/>
                <a:gd name="connsiteX2" fmla="*/ 404465 w 798165"/>
                <a:gd name="connsiteY2" fmla="*/ 25400 h 25400"/>
                <a:gd name="connsiteX3" fmla="*/ 709265 w 798165"/>
                <a:gd name="connsiteY3" fmla="*/ 22860 h 25400"/>
                <a:gd name="connsiteX4" fmla="*/ 798165 w 798165"/>
                <a:gd name="connsiteY4" fmla="*/ 0 h 25400"/>
                <a:gd name="connsiteX0" fmla="*/ 864167 w 864167"/>
                <a:gd name="connsiteY0" fmla="*/ 0 h 30945"/>
                <a:gd name="connsiteX1" fmla="*/ 74227 w 864167"/>
                <a:gd name="connsiteY1" fmla="*/ 5080 h 30945"/>
                <a:gd name="connsiteX2" fmla="*/ 66264 w 864167"/>
                <a:gd name="connsiteY2" fmla="*/ 30184 h 30945"/>
                <a:gd name="connsiteX3" fmla="*/ 470467 w 864167"/>
                <a:gd name="connsiteY3" fmla="*/ 25400 h 30945"/>
                <a:gd name="connsiteX4" fmla="*/ 775267 w 864167"/>
                <a:gd name="connsiteY4" fmla="*/ 22860 h 30945"/>
                <a:gd name="connsiteX5" fmla="*/ 864167 w 864167"/>
                <a:gd name="connsiteY5" fmla="*/ 0 h 30945"/>
                <a:gd name="connsiteX0" fmla="*/ 797903 w 797903"/>
                <a:gd name="connsiteY0" fmla="*/ 0 h 30945"/>
                <a:gd name="connsiteX1" fmla="*/ 7963 w 797903"/>
                <a:gd name="connsiteY1" fmla="*/ 5080 h 30945"/>
                <a:gd name="connsiteX2" fmla="*/ 0 w 797903"/>
                <a:gd name="connsiteY2" fmla="*/ 30184 h 30945"/>
                <a:gd name="connsiteX3" fmla="*/ 404203 w 797903"/>
                <a:gd name="connsiteY3" fmla="*/ 25400 h 30945"/>
                <a:gd name="connsiteX4" fmla="*/ 709003 w 797903"/>
                <a:gd name="connsiteY4" fmla="*/ 22860 h 30945"/>
                <a:gd name="connsiteX5" fmla="*/ 797903 w 797903"/>
                <a:gd name="connsiteY5" fmla="*/ 0 h 30945"/>
                <a:gd name="connsiteX0" fmla="*/ 1143343 w 1143343"/>
                <a:gd name="connsiteY0" fmla="*/ 0 h 32279"/>
                <a:gd name="connsiteX1" fmla="*/ 7963 w 1143343"/>
                <a:gd name="connsiteY1" fmla="*/ 6414 h 32279"/>
                <a:gd name="connsiteX2" fmla="*/ 0 w 1143343"/>
                <a:gd name="connsiteY2" fmla="*/ 31518 h 32279"/>
                <a:gd name="connsiteX3" fmla="*/ 404203 w 1143343"/>
                <a:gd name="connsiteY3" fmla="*/ 26734 h 32279"/>
                <a:gd name="connsiteX4" fmla="*/ 709003 w 1143343"/>
                <a:gd name="connsiteY4" fmla="*/ 24194 h 32279"/>
                <a:gd name="connsiteX5" fmla="*/ 1143343 w 1143343"/>
                <a:gd name="connsiteY5" fmla="*/ 0 h 32279"/>
                <a:gd name="connsiteX0" fmla="*/ 1161123 w 1161123"/>
                <a:gd name="connsiteY0" fmla="*/ 0 h 36281"/>
                <a:gd name="connsiteX1" fmla="*/ 7963 w 1161123"/>
                <a:gd name="connsiteY1" fmla="*/ 10416 h 36281"/>
                <a:gd name="connsiteX2" fmla="*/ 0 w 1161123"/>
                <a:gd name="connsiteY2" fmla="*/ 35520 h 36281"/>
                <a:gd name="connsiteX3" fmla="*/ 404203 w 1161123"/>
                <a:gd name="connsiteY3" fmla="*/ 30736 h 36281"/>
                <a:gd name="connsiteX4" fmla="*/ 709003 w 1161123"/>
                <a:gd name="connsiteY4" fmla="*/ 28196 h 36281"/>
                <a:gd name="connsiteX5" fmla="*/ 1161123 w 1161123"/>
                <a:gd name="connsiteY5" fmla="*/ 0 h 36281"/>
                <a:gd name="connsiteX0" fmla="*/ 1161123 w 1161123"/>
                <a:gd name="connsiteY0" fmla="*/ 0 h 36281"/>
                <a:gd name="connsiteX1" fmla="*/ 7963 w 1161123"/>
                <a:gd name="connsiteY1" fmla="*/ 10416 h 36281"/>
                <a:gd name="connsiteX2" fmla="*/ 0 w 1161123"/>
                <a:gd name="connsiteY2" fmla="*/ 35520 h 36281"/>
                <a:gd name="connsiteX3" fmla="*/ 404203 w 1161123"/>
                <a:gd name="connsiteY3" fmla="*/ 30736 h 36281"/>
                <a:gd name="connsiteX4" fmla="*/ 709003 w 1161123"/>
                <a:gd name="connsiteY4" fmla="*/ 28196 h 36281"/>
                <a:gd name="connsiteX5" fmla="*/ 882910 w 1161123"/>
                <a:gd name="connsiteY5" fmla="*/ 19936 h 36281"/>
                <a:gd name="connsiteX6" fmla="*/ 1161123 w 1161123"/>
                <a:gd name="connsiteY6" fmla="*/ 0 h 36281"/>
                <a:gd name="connsiteX0" fmla="*/ 1138263 w 1138263"/>
                <a:gd name="connsiteY0" fmla="*/ 0 h 32279"/>
                <a:gd name="connsiteX1" fmla="*/ 7963 w 1138263"/>
                <a:gd name="connsiteY1" fmla="*/ 6414 h 32279"/>
                <a:gd name="connsiteX2" fmla="*/ 0 w 1138263"/>
                <a:gd name="connsiteY2" fmla="*/ 31518 h 32279"/>
                <a:gd name="connsiteX3" fmla="*/ 404203 w 1138263"/>
                <a:gd name="connsiteY3" fmla="*/ 26734 h 32279"/>
                <a:gd name="connsiteX4" fmla="*/ 709003 w 1138263"/>
                <a:gd name="connsiteY4" fmla="*/ 24194 h 32279"/>
                <a:gd name="connsiteX5" fmla="*/ 882910 w 1138263"/>
                <a:gd name="connsiteY5" fmla="*/ 15934 h 32279"/>
                <a:gd name="connsiteX6" fmla="*/ 1138263 w 1138263"/>
                <a:gd name="connsiteY6" fmla="*/ 0 h 32279"/>
                <a:gd name="connsiteX0" fmla="*/ 1138263 w 1138263"/>
                <a:gd name="connsiteY0" fmla="*/ 0 h 34801"/>
                <a:gd name="connsiteX1" fmla="*/ 7963 w 1138263"/>
                <a:gd name="connsiteY1" fmla="*/ 6414 h 34801"/>
                <a:gd name="connsiteX2" fmla="*/ 0 w 1138263"/>
                <a:gd name="connsiteY2" fmla="*/ 34186 h 34801"/>
                <a:gd name="connsiteX3" fmla="*/ 404203 w 1138263"/>
                <a:gd name="connsiteY3" fmla="*/ 26734 h 34801"/>
                <a:gd name="connsiteX4" fmla="*/ 709003 w 1138263"/>
                <a:gd name="connsiteY4" fmla="*/ 24194 h 34801"/>
                <a:gd name="connsiteX5" fmla="*/ 882910 w 1138263"/>
                <a:gd name="connsiteY5" fmla="*/ 15934 h 34801"/>
                <a:gd name="connsiteX6" fmla="*/ 1138263 w 1138263"/>
                <a:gd name="connsiteY6" fmla="*/ 0 h 34801"/>
                <a:gd name="connsiteX0" fmla="*/ 1138263 w 1138263"/>
                <a:gd name="connsiteY0" fmla="*/ 0 h 35367"/>
                <a:gd name="connsiteX1" fmla="*/ 7963 w 1138263"/>
                <a:gd name="connsiteY1" fmla="*/ 6414 h 35367"/>
                <a:gd name="connsiteX2" fmla="*/ 0 w 1138263"/>
                <a:gd name="connsiteY2" fmla="*/ 34186 h 35367"/>
                <a:gd name="connsiteX3" fmla="*/ 449923 w 1138263"/>
                <a:gd name="connsiteY3" fmla="*/ 33404 h 35367"/>
                <a:gd name="connsiteX4" fmla="*/ 709003 w 1138263"/>
                <a:gd name="connsiteY4" fmla="*/ 24194 h 35367"/>
                <a:gd name="connsiteX5" fmla="*/ 882910 w 1138263"/>
                <a:gd name="connsiteY5" fmla="*/ 15934 h 35367"/>
                <a:gd name="connsiteX6" fmla="*/ 1138263 w 1138263"/>
                <a:gd name="connsiteY6" fmla="*/ 0 h 35367"/>
                <a:gd name="connsiteX0" fmla="*/ 1138263 w 1138263"/>
                <a:gd name="connsiteY0" fmla="*/ 0 h 35367"/>
                <a:gd name="connsiteX1" fmla="*/ 7963 w 1138263"/>
                <a:gd name="connsiteY1" fmla="*/ 6414 h 35367"/>
                <a:gd name="connsiteX2" fmla="*/ 0 w 1138263"/>
                <a:gd name="connsiteY2" fmla="*/ 34186 h 35367"/>
                <a:gd name="connsiteX3" fmla="*/ 449923 w 1138263"/>
                <a:gd name="connsiteY3" fmla="*/ 33404 h 35367"/>
                <a:gd name="connsiteX4" fmla="*/ 709003 w 1138263"/>
                <a:gd name="connsiteY4" fmla="*/ 25528 h 35367"/>
                <a:gd name="connsiteX5" fmla="*/ 882910 w 1138263"/>
                <a:gd name="connsiteY5" fmla="*/ 15934 h 35367"/>
                <a:gd name="connsiteX6" fmla="*/ 1138263 w 1138263"/>
                <a:gd name="connsiteY6" fmla="*/ 0 h 35367"/>
                <a:gd name="connsiteX0" fmla="*/ 1138263 w 1138263"/>
                <a:gd name="connsiteY0" fmla="*/ 0 h 35367"/>
                <a:gd name="connsiteX1" fmla="*/ 7963 w 1138263"/>
                <a:gd name="connsiteY1" fmla="*/ 6414 h 35367"/>
                <a:gd name="connsiteX2" fmla="*/ 0 w 1138263"/>
                <a:gd name="connsiteY2" fmla="*/ 34186 h 35367"/>
                <a:gd name="connsiteX3" fmla="*/ 449923 w 1138263"/>
                <a:gd name="connsiteY3" fmla="*/ 33404 h 35367"/>
                <a:gd name="connsiteX4" fmla="*/ 709003 w 1138263"/>
                <a:gd name="connsiteY4" fmla="*/ 25528 h 35367"/>
                <a:gd name="connsiteX5" fmla="*/ 893070 w 1138263"/>
                <a:gd name="connsiteY5" fmla="*/ 19936 h 35367"/>
                <a:gd name="connsiteX6" fmla="*/ 1138263 w 1138263"/>
                <a:gd name="connsiteY6" fmla="*/ 0 h 35367"/>
                <a:gd name="connsiteX0" fmla="*/ 1161123 w 1161123"/>
                <a:gd name="connsiteY0" fmla="*/ 0 h 32699"/>
                <a:gd name="connsiteX1" fmla="*/ 7963 w 1161123"/>
                <a:gd name="connsiteY1" fmla="*/ 3746 h 32699"/>
                <a:gd name="connsiteX2" fmla="*/ 0 w 1161123"/>
                <a:gd name="connsiteY2" fmla="*/ 31518 h 32699"/>
                <a:gd name="connsiteX3" fmla="*/ 449923 w 1161123"/>
                <a:gd name="connsiteY3" fmla="*/ 30736 h 32699"/>
                <a:gd name="connsiteX4" fmla="*/ 709003 w 1161123"/>
                <a:gd name="connsiteY4" fmla="*/ 22860 h 32699"/>
                <a:gd name="connsiteX5" fmla="*/ 893070 w 1161123"/>
                <a:gd name="connsiteY5" fmla="*/ 17268 h 32699"/>
                <a:gd name="connsiteX6" fmla="*/ 1161123 w 1161123"/>
                <a:gd name="connsiteY6" fmla="*/ 0 h 32699"/>
                <a:gd name="connsiteX0" fmla="*/ 1161123 w 1161123"/>
                <a:gd name="connsiteY0" fmla="*/ 0 h 32198"/>
                <a:gd name="connsiteX1" fmla="*/ 7963 w 1161123"/>
                <a:gd name="connsiteY1" fmla="*/ 3746 h 32198"/>
                <a:gd name="connsiteX2" fmla="*/ 0 w 1161123"/>
                <a:gd name="connsiteY2" fmla="*/ 31518 h 32198"/>
                <a:gd name="connsiteX3" fmla="*/ 439763 w 1161123"/>
                <a:gd name="connsiteY3" fmla="*/ 25400 h 32198"/>
                <a:gd name="connsiteX4" fmla="*/ 709003 w 1161123"/>
                <a:gd name="connsiteY4" fmla="*/ 22860 h 32198"/>
                <a:gd name="connsiteX5" fmla="*/ 893070 w 1161123"/>
                <a:gd name="connsiteY5" fmla="*/ 17268 h 32198"/>
                <a:gd name="connsiteX6" fmla="*/ 1161123 w 1161123"/>
                <a:gd name="connsiteY6" fmla="*/ 0 h 32198"/>
                <a:gd name="connsiteX0" fmla="*/ 1163663 w 1163663"/>
                <a:gd name="connsiteY0" fmla="*/ 0 h 27363"/>
                <a:gd name="connsiteX1" fmla="*/ 10503 w 1163663"/>
                <a:gd name="connsiteY1" fmla="*/ 3746 h 27363"/>
                <a:gd name="connsiteX2" fmla="*/ 0 w 1163663"/>
                <a:gd name="connsiteY2" fmla="*/ 26182 h 27363"/>
                <a:gd name="connsiteX3" fmla="*/ 442303 w 1163663"/>
                <a:gd name="connsiteY3" fmla="*/ 25400 h 27363"/>
                <a:gd name="connsiteX4" fmla="*/ 711543 w 1163663"/>
                <a:gd name="connsiteY4" fmla="*/ 22860 h 27363"/>
                <a:gd name="connsiteX5" fmla="*/ 895610 w 1163663"/>
                <a:gd name="connsiteY5" fmla="*/ 17268 h 27363"/>
                <a:gd name="connsiteX6" fmla="*/ 1163663 w 1163663"/>
                <a:gd name="connsiteY6" fmla="*/ 0 h 27363"/>
                <a:gd name="connsiteX0" fmla="*/ 1153160 w 1153160"/>
                <a:gd name="connsiteY0" fmla="*/ 0 h 25400"/>
                <a:gd name="connsiteX1" fmla="*/ 0 w 1153160"/>
                <a:gd name="connsiteY1" fmla="*/ 3746 h 25400"/>
                <a:gd name="connsiteX2" fmla="*/ 248577 w 1153160"/>
                <a:gd name="connsiteY2" fmla="*/ 23514 h 25400"/>
                <a:gd name="connsiteX3" fmla="*/ 431800 w 1153160"/>
                <a:gd name="connsiteY3" fmla="*/ 25400 h 25400"/>
                <a:gd name="connsiteX4" fmla="*/ 701040 w 1153160"/>
                <a:gd name="connsiteY4" fmla="*/ 22860 h 25400"/>
                <a:gd name="connsiteX5" fmla="*/ 885107 w 1153160"/>
                <a:gd name="connsiteY5" fmla="*/ 17268 h 25400"/>
                <a:gd name="connsiteX6" fmla="*/ 1153160 w 1153160"/>
                <a:gd name="connsiteY6" fmla="*/ 0 h 25400"/>
                <a:gd name="connsiteX0" fmla="*/ 1153160 w 1153160"/>
                <a:gd name="connsiteY0" fmla="*/ 0 h 24129"/>
                <a:gd name="connsiteX1" fmla="*/ 0 w 1153160"/>
                <a:gd name="connsiteY1" fmla="*/ 3746 h 24129"/>
                <a:gd name="connsiteX2" fmla="*/ 248577 w 1153160"/>
                <a:gd name="connsiteY2" fmla="*/ 23514 h 24129"/>
                <a:gd name="connsiteX3" fmla="*/ 505460 w 1153160"/>
                <a:gd name="connsiteY3" fmla="*/ 16063 h 24129"/>
                <a:gd name="connsiteX4" fmla="*/ 701040 w 1153160"/>
                <a:gd name="connsiteY4" fmla="*/ 22860 h 24129"/>
                <a:gd name="connsiteX5" fmla="*/ 885107 w 1153160"/>
                <a:gd name="connsiteY5" fmla="*/ 17268 h 24129"/>
                <a:gd name="connsiteX6" fmla="*/ 1153160 w 1153160"/>
                <a:gd name="connsiteY6" fmla="*/ 0 h 24129"/>
                <a:gd name="connsiteX0" fmla="*/ 1153160 w 1153160"/>
                <a:gd name="connsiteY0" fmla="*/ 0 h 24129"/>
                <a:gd name="connsiteX1" fmla="*/ 0 w 1153160"/>
                <a:gd name="connsiteY1" fmla="*/ 3746 h 24129"/>
                <a:gd name="connsiteX2" fmla="*/ 248577 w 1153160"/>
                <a:gd name="connsiteY2" fmla="*/ 23514 h 24129"/>
                <a:gd name="connsiteX3" fmla="*/ 505460 w 1153160"/>
                <a:gd name="connsiteY3" fmla="*/ 16063 h 24129"/>
                <a:gd name="connsiteX4" fmla="*/ 726440 w 1153160"/>
                <a:gd name="connsiteY4" fmla="*/ 18859 h 24129"/>
                <a:gd name="connsiteX5" fmla="*/ 885107 w 1153160"/>
                <a:gd name="connsiteY5" fmla="*/ 17268 h 24129"/>
                <a:gd name="connsiteX6" fmla="*/ 1153160 w 1153160"/>
                <a:gd name="connsiteY6" fmla="*/ 0 h 24129"/>
                <a:gd name="connsiteX0" fmla="*/ 1153160 w 1153160"/>
                <a:gd name="connsiteY0" fmla="*/ 0 h 24129"/>
                <a:gd name="connsiteX1" fmla="*/ 0 w 1153160"/>
                <a:gd name="connsiteY1" fmla="*/ 3746 h 24129"/>
                <a:gd name="connsiteX2" fmla="*/ 248577 w 1153160"/>
                <a:gd name="connsiteY2" fmla="*/ 23514 h 24129"/>
                <a:gd name="connsiteX3" fmla="*/ 505460 w 1153160"/>
                <a:gd name="connsiteY3" fmla="*/ 16063 h 24129"/>
                <a:gd name="connsiteX4" fmla="*/ 726440 w 1153160"/>
                <a:gd name="connsiteY4" fmla="*/ 18859 h 24129"/>
                <a:gd name="connsiteX5" fmla="*/ 890187 w 1153160"/>
                <a:gd name="connsiteY5" fmla="*/ 17268 h 24129"/>
                <a:gd name="connsiteX6" fmla="*/ 1153160 w 1153160"/>
                <a:gd name="connsiteY6" fmla="*/ 0 h 24129"/>
                <a:gd name="connsiteX0" fmla="*/ 1153160 w 1153160"/>
                <a:gd name="connsiteY0" fmla="*/ 7077 h 31206"/>
                <a:gd name="connsiteX1" fmla="*/ 496226 w 1153160"/>
                <a:gd name="connsiteY1" fmla="*/ 0 h 31206"/>
                <a:gd name="connsiteX2" fmla="*/ 0 w 1153160"/>
                <a:gd name="connsiteY2" fmla="*/ 10823 h 31206"/>
                <a:gd name="connsiteX3" fmla="*/ 248577 w 1153160"/>
                <a:gd name="connsiteY3" fmla="*/ 30591 h 31206"/>
                <a:gd name="connsiteX4" fmla="*/ 505460 w 1153160"/>
                <a:gd name="connsiteY4" fmla="*/ 23140 h 31206"/>
                <a:gd name="connsiteX5" fmla="*/ 726440 w 1153160"/>
                <a:gd name="connsiteY5" fmla="*/ 25936 h 31206"/>
                <a:gd name="connsiteX6" fmla="*/ 890187 w 1153160"/>
                <a:gd name="connsiteY6" fmla="*/ 24345 h 31206"/>
                <a:gd name="connsiteX7" fmla="*/ 1153160 w 1153160"/>
                <a:gd name="connsiteY7" fmla="*/ 7077 h 31206"/>
                <a:gd name="connsiteX0" fmla="*/ 1153160 w 1153160"/>
                <a:gd name="connsiteY0" fmla="*/ 7077 h 37676"/>
                <a:gd name="connsiteX1" fmla="*/ 496226 w 1153160"/>
                <a:gd name="connsiteY1" fmla="*/ 0 h 37676"/>
                <a:gd name="connsiteX2" fmla="*/ 0 w 1153160"/>
                <a:gd name="connsiteY2" fmla="*/ 10823 h 37676"/>
                <a:gd name="connsiteX3" fmla="*/ 215557 w 1153160"/>
                <a:gd name="connsiteY3" fmla="*/ 37260 h 37676"/>
                <a:gd name="connsiteX4" fmla="*/ 505460 w 1153160"/>
                <a:gd name="connsiteY4" fmla="*/ 23140 h 37676"/>
                <a:gd name="connsiteX5" fmla="*/ 726440 w 1153160"/>
                <a:gd name="connsiteY5" fmla="*/ 25936 h 37676"/>
                <a:gd name="connsiteX6" fmla="*/ 890187 w 1153160"/>
                <a:gd name="connsiteY6" fmla="*/ 24345 h 37676"/>
                <a:gd name="connsiteX7" fmla="*/ 1153160 w 1153160"/>
                <a:gd name="connsiteY7" fmla="*/ 7077 h 37676"/>
                <a:gd name="connsiteX0" fmla="*/ 937603 w 937603"/>
                <a:gd name="connsiteY0" fmla="*/ 7077 h 37676"/>
                <a:gd name="connsiteX1" fmla="*/ 280669 w 937603"/>
                <a:gd name="connsiteY1" fmla="*/ 0 h 37676"/>
                <a:gd name="connsiteX2" fmla="*/ 0 w 937603"/>
                <a:gd name="connsiteY2" fmla="*/ 37260 h 37676"/>
                <a:gd name="connsiteX3" fmla="*/ 289903 w 937603"/>
                <a:gd name="connsiteY3" fmla="*/ 23140 h 37676"/>
                <a:gd name="connsiteX4" fmla="*/ 510883 w 937603"/>
                <a:gd name="connsiteY4" fmla="*/ 25936 h 37676"/>
                <a:gd name="connsiteX5" fmla="*/ 674630 w 937603"/>
                <a:gd name="connsiteY5" fmla="*/ 24345 h 37676"/>
                <a:gd name="connsiteX6" fmla="*/ 937603 w 937603"/>
                <a:gd name="connsiteY6" fmla="*/ 7077 h 37676"/>
                <a:gd name="connsiteX0" fmla="*/ 952843 w 952843"/>
                <a:gd name="connsiteY0" fmla="*/ 7077 h 25936"/>
                <a:gd name="connsiteX1" fmla="*/ 295909 w 952843"/>
                <a:gd name="connsiteY1" fmla="*/ 0 h 25936"/>
                <a:gd name="connsiteX2" fmla="*/ 0 w 952843"/>
                <a:gd name="connsiteY2" fmla="*/ 22587 h 25936"/>
                <a:gd name="connsiteX3" fmla="*/ 305143 w 952843"/>
                <a:gd name="connsiteY3" fmla="*/ 23140 h 25936"/>
                <a:gd name="connsiteX4" fmla="*/ 526123 w 952843"/>
                <a:gd name="connsiteY4" fmla="*/ 25936 h 25936"/>
                <a:gd name="connsiteX5" fmla="*/ 689870 w 952843"/>
                <a:gd name="connsiteY5" fmla="*/ 24345 h 25936"/>
                <a:gd name="connsiteX6" fmla="*/ 952843 w 952843"/>
                <a:gd name="connsiteY6" fmla="*/ 7077 h 25936"/>
                <a:gd name="connsiteX0" fmla="*/ 952843 w 952843"/>
                <a:gd name="connsiteY0" fmla="*/ 1741 h 20600"/>
                <a:gd name="connsiteX1" fmla="*/ 303529 w 952843"/>
                <a:gd name="connsiteY1" fmla="*/ 0 h 20600"/>
                <a:gd name="connsiteX2" fmla="*/ 0 w 952843"/>
                <a:gd name="connsiteY2" fmla="*/ 17251 h 20600"/>
                <a:gd name="connsiteX3" fmla="*/ 305143 w 952843"/>
                <a:gd name="connsiteY3" fmla="*/ 17804 h 20600"/>
                <a:gd name="connsiteX4" fmla="*/ 526123 w 952843"/>
                <a:gd name="connsiteY4" fmla="*/ 20600 h 20600"/>
                <a:gd name="connsiteX5" fmla="*/ 689870 w 952843"/>
                <a:gd name="connsiteY5" fmla="*/ 19009 h 20600"/>
                <a:gd name="connsiteX6" fmla="*/ 952843 w 952843"/>
                <a:gd name="connsiteY6" fmla="*/ 1741 h 20600"/>
                <a:gd name="connsiteX0" fmla="*/ 952843 w 952843"/>
                <a:gd name="connsiteY0" fmla="*/ 5744 h 24603"/>
                <a:gd name="connsiteX1" fmla="*/ 575309 w 952843"/>
                <a:gd name="connsiteY1" fmla="*/ 0 h 24603"/>
                <a:gd name="connsiteX2" fmla="*/ 303529 w 952843"/>
                <a:gd name="connsiteY2" fmla="*/ 4003 h 24603"/>
                <a:gd name="connsiteX3" fmla="*/ 0 w 952843"/>
                <a:gd name="connsiteY3" fmla="*/ 21254 h 24603"/>
                <a:gd name="connsiteX4" fmla="*/ 305143 w 952843"/>
                <a:gd name="connsiteY4" fmla="*/ 21807 h 24603"/>
                <a:gd name="connsiteX5" fmla="*/ 526123 w 952843"/>
                <a:gd name="connsiteY5" fmla="*/ 24603 h 24603"/>
                <a:gd name="connsiteX6" fmla="*/ 689870 w 952843"/>
                <a:gd name="connsiteY6" fmla="*/ 23012 h 24603"/>
                <a:gd name="connsiteX7" fmla="*/ 952843 w 952843"/>
                <a:gd name="connsiteY7" fmla="*/ 5744 h 24603"/>
                <a:gd name="connsiteX0" fmla="*/ 800443 w 800443"/>
                <a:gd name="connsiteY0" fmla="*/ 5744 h 24603"/>
                <a:gd name="connsiteX1" fmla="*/ 575309 w 800443"/>
                <a:gd name="connsiteY1" fmla="*/ 0 h 24603"/>
                <a:gd name="connsiteX2" fmla="*/ 303529 w 800443"/>
                <a:gd name="connsiteY2" fmla="*/ 4003 h 24603"/>
                <a:gd name="connsiteX3" fmla="*/ 0 w 800443"/>
                <a:gd name="connsiteY3" fmla="*/ 21254 h 24603"/>
                <a:gd name="connsiteX4" fmla="*/ 305143 w 800443"/>
                <a:gd name="connsiteY4" fmla="*/ 21807 h 24603"/>
                <a:gd name="connsiteX5" fmla="*/ 526123 w 800443"/>
                <a:gd name="connsiteY5" fmla="*/ 24603 h 24603"/>
                <a:gd name="connsiteX6" fmla="*/ 689870 w 800443"/>
                <a:gd name="connsiteY6" fmla="*/ 23012 h 24603"/>
                <a:gd name="connsiteX7" fmla="*/ 800443 w 800443"/>
                <a:gd name="connsiteY7" fmla="*/ 5744 h 24603"/>
                <a:gd name="connsiteX0" fmla="*/ 800443 w 800443"/>
                <a:gd name="connsiteY0" fmla="*/ 5744 h 24603"/>
                <a:gd name="connsiteX1" fmla="*/ 575309 w 800443"/>
                <a:gd name="connsiteY1" fmla="*/ 0 h 24603"/>
                <a:gd name="connsiteX2" fmla="*/ 303529 w 800443"/>
                <a:gd name="connsiteY2" fmla="*/ 4003 h 24603"/>
                <a:gd name="connsiteX3" fmla="*/ 0 w 800443"/>
                <a:gd name="connsiteY3" fmla="*/ 21254 h 24603"/>
                <a:gd name="connsiteX4" fmla="*/ 305143 w 800443"/>
                <a:gd name="connsiteY4" fmla="*/ 21807 h 24603"/>
                <a:gd name="connsiteX5" fmla="*/ 526123 w 800443"/>
                <a:gd name="connsiteY5" fmla="*/ 24603 h 24603"/>
                <a:gd name="connsiteX6" fmla="*/ 800443 w 800443"/>
                <a:gd name="connsiteY6" fmla="*/ 5744 h 24603"/>
                <a:gd name="connsiteX0" fmla="*/ 800443 w 800443"/>
                <a:gd name="connsiteY0" fmla="*/ 5744 h 22704"/>
                <a:gd name="connsiteX1" fmla="*/ 575309 w 800443"/>
                <a:gd name="connsiteY1" fmla="*/ 0 h 22704"/>
                <a:gd name="connsiteX2" fmla="*/ 303529 w 800443"/>
                <a:gd name="connsiteY2" fmla="*/ 4003 h 22704"/>
                <a:gd name="connsiteX3" fmla="*/ 0 w 800443"/>
                <a:gd name="connsiteY3" fmla="*/ 21254 h 22704"/>
                <a:gd name="connsiteX4" fmla="*/ 305143 w 800443"/>
                <a:gd name="connsiteY4" fmla="*/ 21807 h 22704"/>
                <a:gd name="connsiteX5" fmla="*/ 503263 w 800443"/>
                <a:gd name="connsiteY5" fmla="*/ 16600 h 22704"/>
                <a:gd name="connsiteX6" fmla="*/ 800443 w 800443"/>
                <a:gd name="connsiteY6" fmla="*/ 5744 h 22704"/>
                <a:gd name="connsiteX0" fmla="*/ 800443 w 800443"/>
                <a:gd name="connsiteY0" fmla="*/ 5744 h 22435"/>
                <a:gd name="connsiteX1" fmla="*/ 575309 w 800443"/>
                <a:gd name="connsiteY1" fmla="*/ 0 h 22435"/>
                <a:gd name="connsiteX2" fmla="*/ 303529 w 800443"/>
                <a:gd name="connsiteY2" fmla="*/ 4003 h 22435"/>
                <a:gd name="connsiteX3" fmla="*/ 0 w 800443"/>
                <a:gd name="connsiteY3" fmla="*/ 21254 h 22435"/>
                <a:gd name="connsiteX4" fmla="*/ 310223 w 800443"/>
                <a:gd name="connsiteY4" fmla="*/ 20473 h 22435"/>
                <a:gd name="connsiteX5" fmla="*/ 503263 w 800443"/>
                <a:gd name="connsiteY5" fmla="*/ 16600 h 22435"/>
                <a:gd name="connsiteX6" fmla="*/ 800443 w 800443"/>
                <a:gd name="connsiteY6" fmla="*/ 5744 h 2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443" h="22435">
                  <a:moveTo>
                    <a:pt x="800443" y="5744"/>
                  </a:moveTo>
                  <a:lnTo>
                    <a:pt x="575309" y="0"/>
                  </a:lnTo>
                  <a:lnTo>
                    <a:pt x="303529" y="4003"/>
                  </a:lnTo>
                  <a:lnTo>
                    <a:pt x="0" y="21254"/>
                  </a:lnTo>
                  <a:cubicBezTo>
                    <a:pt x="66040" y="24641"/>
                    <a:pt x="205603" y="19577"/>
                    <a:pt x="310223" y="20473"/>
                  </a:cubicBezTo>
                  <a:lnTo>
                    <a:pt x="503263" y="16600"/>
                  </a:lnTo>
                  <a:lnTo>
                    <a:pt x="800443" y="5744"/>
                  </a:lnTo>
                  <a:close/>
                </a:path>
              </a:pathLst>
            </a:custGeom>
            <a:pattFill prst="horzBrick">
              <a:fgClr>
                <a:schemeClr val="tx1"/>
              </a:fgClr>
              <a:bgClr>
                <a:srgbClr val="00B0F0"/>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BF47BF0E-6579-BA5D-E6F0-62C59896B413}"/>
                </a:ext>
              </a:extLst>
            </p:cNvPr>
            <p:cNvSpPr/>
            <p:nvPr/>
          </p:nvSpPr>
          <p:spPr>
            <a:xfrm>
              <a:off x="2152149" y="2070847"/>
              <a:ext cx="1066242" cy="110891"/>
            </a:xfrm>
            <a:prstGeom prst="rect">
              <a:avLst/>
            </a:prstGeom>
            <a:pattFill prst="dashHorz">
              <a:fgClr>
                <a:schemeClr val="tx1"/>
              </a:fgClr>
              <a:bgClr>
                <a:srgbClr val="CDFFCD"/>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F3CA483B-C73E-A699-20F2-0E7D120A6897}"/>
                </a:ext>
              </a:extLst>
            </p:cNvPr>
            <p:cNvSpPr/>
            <p:nvPr/>
          </p:nvSpPr>
          <p:spPr>
            <a:xfrm>
              <a:off x="2135994" y="1548426"/>
              <a:ext cx="1066242" cy="57883"/>
            </a:xfrm>
            <a:prstGeom prst="rect">
              <a:avLst/>
            </a:prstGeom>
            <a:pattFill prst="dashHorz">
              <a:fgClr>
                <a:schemeClr val="tx1"/>
              </a:fgClr>
              <a:bgClr>
                <a:srgbClr val="99FF99"/>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Freeform: Shape 51">
              <a:extLst>
                <a:ext uri="{FF2B5EF4-FFF2-40B4-BE49-F238E27FC236}">
                  <a16:creationId xmlns:a16="http://schemas.microsoft.com/office/drawing/2014/main" id="{2CCD4F21-C44A-0037-F38D-9174A84B2A65}"/>
                </a:ext>
              </a:extLst>
            </p:cNvPr>
            <p:cNvSpPr/>
            <p:nvPr/>
          </p:nvSpPr>
          <p:spPr>
            <a:xfrm>
              <a:off x="2214578" y="2236824"/>
              <a:ext cx="355058" cy="43252"/>
            </a:xfrm>
            <a:custGeom>
              <a:avLst/>
              <a:gdLst>
                <a:gd name="connsiteX0" fmla="*/ 0 w 767715"/>
                <a:gd name="connsiteY0" fmla="*/ 30480 h 70485"/>
                <a:gd name="connsiteX1" fmla="*/ 209550 w 767715"/>
                <a:gd name="connsiteY1" fmla="*/ 17145 h 70485"/>
                <a:gd name="connsiteX2" fmla="*/ 358140 w 767715"/>
                <a:gd name="connsiteY2" fmla="*/ 0 h 70485"/>
                <a:gd name="connsiteX3" fmla="*/ 541020 w 767715"/>
                <a:gd name="connsiteY3" fmla="*/ 5715 h 70485"/>
                <a:gd name="connsiteX4" fmla="*/ 666750 w 767715"/>
                <a:gd name="connsiteY4" fmla="*/ 15240 h 70485"/>
                <a:gd name="connsiteX5" fmla="*/ 767715 w 767715"/>
                <a:gd name="connsiteY5" fmla="*/ 17145 h 70485"/>
                <a:gd name="connsiteX6" fmla="*/ 598170 w 767715"/>
                <a:gd name="connsiteY6" fmla="*/ 55245 h 70485"/>
                <a:gd name="connsiteX7" fmla="*/ 422910 w 767715"/>
                <a:gd name="connsiteY7" fmla="*/ 66675 h 70485"/>
                <a:gd name="connsiteX8" fmla="*/ 331470 w 767715"/>
                <a:gd name="connsiteY8" fmla="*/ 70485 h 70485"/>
                <a:gd name="connsiteX9" fmla="*/ 247650 w 767715"/>
                <a:gd name="connsiteY9" fmla="*/ 62865 h 70485"/>
                <a:gd name="connsiteX10" fmla="*/ 118110 w 767715"/>
                <a:gd name="connsiteY10" fmla="*/ 57150 h 70485"/>
                <a:gd name="connsiteX11" fmla="*/ 0 w 767715"/>
                <a:gd name="connsiteY11" fmla="*/ 30480 h 70485"/>
                <a:gd name="connsiteX0" fmla="*/ 0 w 649605"/>
                <a:gd name="connsiteY0" fmla="*/ 57150 h 70485"/>
                <a:gd name="connsiteX1" fmla="*/ 91440 w 649605"/>
                <a:gd name="connsiteY1" fmla="*/ 17145 h 70485"/>
                <a:gd name="connsiteX2" fmla="*/ 240030 w 649605"/>
                <a:gd name="connsiteY2" fmla="*/ 0 h 70485"/>
                <a:gd name="connsiteX3" fmla="*/ 422910 w 649605"/>
                <a:gd name="connsiteY3" fmla="*/ 5715 h 70485"/>
                <a:gd name="connsiteX4" fmla="*/ 548640 w 649605"/>
                <a:gd name="connsiteY4" fmla="*/ 15240 h 70485"/>
                <a:gd name="connsiteX5" fmla="*/ 649605 w 649605"/>
                <a:gd name="connsiteY5" fmla="*/ 17145 h 70485"/>
                <a:gd name="connsiteX6" fmla="*/ 480060 w 649605"/>
                <a:gd name="connsiteY6" fmla="*/ 55245 h 70485"/>
                <a:gd name="connsiteX7" fmla="*/ 304800 w 649605"/>
                <a:gd name="connsiteY7" fmla="*/ 66675 h 70485"/>
                <a:gd name="connsiteX8" fmla="*/ 213360 w 649605"/>
                <a:gd name="connsiteY8" fmla="*/ 70485 h 70485"/>
                <a:gd name="connsiteX9" fmla="*/ 129540 w 649605"/>
                <a:gd name="connsiteY9" fmla="*/ 62865 h 70485"/>
                <a:gd name="connsiteX10" fmla="*/ 0 w 649605"/>
                <a:gd name="connsiteY10" fmla="*/ 57150 h 70485"/>
                <a:gd name="connsiteX0" fmla="*/ 0 w 654056"/>
                <a:gd name="connsiteY0" fmla="*/ 43811 h 70485"/>
                <a:gd name="connsiteX1" fmla="*/ 95891 w 654056"/>
                <a:gd name="connsiteY1" fmla="*/ 17145 h 70485"/>
                <a:gd name="connsiteX2" fmla="*/ 244481 w 654056"/>
                <a:gd name="connsiteY2" fmla="*/ 0 h 70485"/>
                <a:gd name="connsiteX3" fmla="*/ 427361 w 654056"/>
                <a:gd name="connsiteY3" fmla="*/ 5715 h 70485"/>
                <a:gd name="connsiteX4" fmla="*/ 553091 w 654056"/>
                <a:gd name="connsiteY4" fmla="*/ 15240 h 70485"/>
                <a:gd name="connsiteX5" fmla="*/ 654056 w 654056"/>
                <a:gd name="connsiteY5" fmla="*/ 17145 h 70485"/>
                <a:gd name="connsiteX6" fmla="*/ 484511 w 654056"/>
                <a:gd name="connsiteY6" fmla="*/ 55245 h 70485"/>
                <a:gd name="connsiteX7" fmla="*/ 309251 w 654056"/>
                <a:gd name="connsiteY7" fmla="*/ 66675 h 70485"/>
                <a:gd name="connsiteX8" fmla="*/ 217811 w 654056"/>
                <a:gd name="connsiteY8" fmla="*/ 70485 h 70485"/>
                <a:gd name="connsiteX9" fmla="*/ 133991 w 654056"/>
                <a:gd name="connsiteY9" fmla="*/ 62865 h 70485"/>
                <a:gd name="connsiteX10" fmla="*/ 0 w 654056"/>
                <a:gd name="connsiteY10" fmla="*/ 43811 h 70485"/>
                <a:gd name="connsiteX0" fmla="*/ 0 w 654056"/>
                <a:gd name="connsiteY0" fmla="*/ 43811 h 70485"/>
                <a:gd name="connsiteX1" fmla="*/ 95891 w 654056"/>
                <a:gd name="connsiteY1" fmla="*/ 17145 h 70485"/>
                <a:gd name="connsiteX2" fmla="*/ 244481 w 654056"/>
                <a:gd name="connsiteY2" fmla="*/ 0 h 70485"/>
                <a:gd name="connsiteX3" fmla="*/ 427361 w 654056"/>
                <a:gd name="connsiteY3" fmla="*/ 5715 h 70485"/>
                <a:gd name="connsiteX4" fmla="*/ 553091 w 654056"/>
                <a:gd name="connsiteY4" fmla="*/ 15240 h 70485"/>
                <a:gd name="connsiteX5" fmla="*/ 654056 w 654056"/>
                <a:gd name="connsiteY5" fmla="*/ 17145 h 70485"/>
                <a:gd name="connsiteX6" fmla="*/ 484511 w 654056"/>
                <a:gd name="connsiteY6" fmla="*/ 55245 h 70485"/>
                <a:gd name="connsiteX7" fmla="*/ 309251 w 654056"/>
                <a:gd name="connsiteY7" fmla="*/ 66675 h 70485"/>
                <a:gd name="connsiteX8" fmla="*/ 217811 w 654056"/>
                <a:gd name="connsiteY8" fmla="*/ 70485 h 70485"/>
                <a:gd name="connsiteX9" fmla="*/ 0 w 654056"/>
                <a:gd name="connsiteY9" fmla="*/ 43811 h 70485"/>
                <a:gd name="connsiteX0" fmla="*/ 0 w 553091"/>
                <a:gd name="connsiteY0" fmla="*/ 43811 h 70485"/>
                <a:gd name="connsiteX1" fmla="*/ 95891 w 553091"/>
                <a:gd name="connsiteY1" fmla="*/ 17145 h 70485"/>
                <a:gd name="connsiteX2" fmla="*/ 244481 w 553091"/>
                <a:gd name="connsiteY2" fmla="*/ 0 h 70485"/>
                <a:gd name="connsiteX3" fmla="*/ 427361 w 553091"/>
                <a:gd name="connsiteY3" fmla="*/ 5715 h 70485"/>
                <a:gd name="connsiteX4" fmla="*/ 553091 w 553091"/>
                <a:gd name="connsiteY4" fmla="*/ 15240 h 70485"/>
                <a:gd name="connsiteX5" fmla="*/ 484511 w 553091"/>
                <a:gd name="connsiteY5" fmla="*/ 55245 h 70485"/>
                <a:gd name="connsiteX6" fmla="*/ 309251 w 553091"/>
                <a:gd name="connsiteY6" fmla="*/ 66675 h 70485"/>
                <a:gd name="connsiteX7" fmla="*/ 217811 w 553091"/>
                <a:gd name="connsiteY7" fmla="*/ 70485 h 70485"/>
                <a:gd name="connsiteX8" fmla="*/ 0 w 553091"/>
                <a:gd name="connsiteY8" fmla="*/ 43811 h 70485"/>
                <a:gd name="connsiteX0" fmla="*/ 0 w 553091"/>
                <a:gd name="connsiteY0" fmla="*/ 43811 h 70485"/>
                <a:gd name="connsiteX1" fmla="*/ 95891 w 553091"/>
                <a:gd name="connsiteY1" fmla="*/ 17145 h 70485"/>
                <a:gd name="connsiteX2" fmla="*/ 244481 w 553091"/>
                <a:gd name="connsiteY2" fmla="*/ 0 h 70485"/>
                <a:gd name="connsiteX3" fmla="*/ 427361 w 553091"/>
                <a:gd name="connsiteY3" fmla="*/ 5715 h 70485"/>
                <a:gd name="connsiteX4" fmla="*/ 553091 w 553091"/>
                <a:gd name="connsiteY4" fmla="*/ 15240 h 70485"/>
                <a:gd name="connsiteX5" fmla="*/ 484511 w 553091"/>
                <a:gd name="connsiteY5" fmla="*/ 55245 h 70485"/>
                <a:gd name="connsiteX6" fmla="*/ 331507 w 553091"/>
                <a:gd name="connsiteY6" fmla="*/ 66675 h 70485"/>
                <a:gd name="connsiteX7" fmla="*/ 217811 w 553091"/>
                <a:gd name="connsiteY7" fmla="*/ 70485 h 70485"/>
                <a:gd name="connsiteX8" fmla="*/ 0 w 553091"/>
                <a:gd name="connsiteY8" fmla="*/ 43811 h 70485"/>
                <a:gd name="connsiteX0" fmla="*/ 0 w 553091"/>
                <a:gd name="connsiteY0" fmla="*/ 43811 h 66675"/>
                <a:gd name="connsiteX1" fmla="*/ 95891 w 553091"/>
                <a:gd name="connsiteY1" fmla="*/ 17145 h 66675"/>
                <a:gd name="connsiteX2" fmla="*/ 244481 w 553091"/>
                <a:gd name="connsiteY2" fmla="*/ 0 h 66675"/>
                <a:gd name="connsiteX3" fmla="*/ 427361 w 553091"/>
                <a:gd name="connsiteY3" fmla="*/ 5715 h 66675"/>
                <a:gd name="connsiteX4" fmla="*/ 553091 w 553091"/>
                <a:gd name="connsiteY4" fmla="*/ 15240 h 66675"/>
                <a:gd name="connsiteX5" fmla="*/ 484511 w 553091"/>
                <a:gd name="connsiteY5" fmla="*/ 55245 h 66675"/>
                <a:gd name="connsiteX6" fmla="*/ 331507 w 553091"/>
                <a:gd name="connsiteY6" fmla="*/ 66675 h 66675"/>
                <a:gd name="connsiteX7" fmla="*/ 182200 w 553091"/>
                <a:gd name="connsiteY7" fmla="*/ 50476 h 66675"/>
                <a:gd name="connsiteX8" fmla="*/ 0 w 553091"/>
                <a:gd name="connsiteY8" fmla="*/ 43811 h 66675"/>
                <a:gd name="connsiteX0" fmla="*/ 0 w 553091"/>
                <a:gd name="connsiteY0" fmla="*/ 43811 h 63340"/>
                <a:gd name="connsiteX1" fmla="*/ 95891 w 553091"/>
                <a:gd name="connsiteY1" fmla="*/ 17145 h 63340"/>
                <a:gd name="connsiteX2" fmla="*/ 244481 w 553091"/>
                <a:gd name="connsiteY2" fmla="*/ 0 h 63340"/>
                <a:gd name="connsiteX3" fmla="*/ 427361 w 553091"/>
                <a:gd name="connsiteY3" fmla="*/ 5715 h 63340"/>
                <a:gd name="connsiteX4" fmla="*/ 553091 w 553091"/>
                <a:gd name="connsiteY4" fmla="*/ 15240 h 63340"/>
                <a:gd name="connsiteX5" fmla="*/ 484511 w 553091"/>
                <a:gd name="connsiteY5" fmla="*/ 55245 h 63340"/>
                <a:gd name="connsiteX6" fmla="*/ 371568 w 553091"/>
                <a:gd name="connsiteY6" fmla="*/ 63340 h 63340"/>
                <a:gd name="connsiteX7" fmla="*/ 182200 w 553091"/>
                <a:gd name="connsiteY7" fmla="*/ 50476 h 63340"/>
                <a:gd name="connsiteX8" fmla="*/ 0 w 553091"/>
                <a:gd name="connsiteY8" fmla="*/ 43811 h 63340"/>
                <a:gd name="connsiteX0" fmla="*/ 0 w 553091"/>
                <a:gd name="connsiteY0" fmla="*/ 43811 h 63340"/>
                <a:gd name="connsiteX1" fmla="*/ 95891 w 553091"/>
                <a:gd name="connsiteY1" fmla="*/ 17145 h 63340"/>
                <a:gd name="connsiteX2" fmla="*/ 244481 w 553091"/>
                <a:gd name="connsiteY2" fmla="*/ 0 h 63340"/>
                <a:gd name="connsiteX3" fmla="*/ 427361 w 553091"/>
                <a:gd name="connsiteY3" fmla="*/ 5715 h 63340"/>
                <a:gd name="connsiteX4" fmla="*/ 553091 w 553091"/>
                <a:gd name="connsiteY4" fmla="*/ 15240 h 63340"/>
                <a:gd name="connsiteX5" fmla="*/ 371568 w 553091"/>
                <a:gd name="connsiteY5" fmla="*/ 63340 h 63340"/>
                <a:gd name="connsiteX6" fmla="*/ 182200 w 553091"/>
                <a:gd name="connsiteY6" fmla="*/ 50476 h 63340"/>
                <a:gd name="connsiteX7" fmla="*/ 0 w 553091"/>
                <a:gd name="connsiteY7" fmla="*/ 43811 h 63340"/>
                <a:gd name="connsiteX0" fmla="*/ 0 w 553091"/>
                <a:gd name="connsiteY0" fmla="*/ 43811 h 50476"/>
                <a:gd name="connsiteX1" fmla="*/ 95891 w 553091"/>
                <a:gd name="connsiteY1" fmla="*/ 17145 h 50476"/>
                <a:gd name="connsiteX2" fmla="*/ 244481 w 553091"/>
                <a:gd name="connsiteY2" fmla="*/ 0 h 50476"/>
                <a:gd name="connsiteX3" fmla="*/ 427361 w 553091"/>
                <a:gd name="connsiteY3" fmla="*/ 5715 h 50476"/>
                <a:gd name="connsiteX4" fmla="*/ 553091 w 553091"/>
                <a:gd name="connsiteY4" fmla="*/ 15240 h 50476"/>
                <a:gd name="connsiteX5" fmla="*/ 393825 w 553091"/>
                <a:gd name="connsiteY5" fmla="*/ 43331 h 50476"/>
                <a:gd name="connsiteX6" fmla="*/ 182200 w 553091"/>
                <a:gd name="connsiteY6" fmla="*/ 50476 h 50476"/>
                <a:gd name="connsiteX7" fmla="*/ 0 w 553091"/>
                <a:gd name="connsiteY7" fmla="*/ 43811 h 5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3091" h="50476">
                  <a:moveTo>
                    <a:pt x="0" y="43811"/>
                  </a:moveTo>
                  <a:lnTo>
                    <a:pt x="95891" y="17145"/>
                  </a:lnTo>
                  <a:lnTo>
                    <a:pt x="244481" y="0"/>
                  </a:lnTo>
                  <a:lnTo>
                    <a:pt x="427361" y="5715"/>
                  </a:lnTo>
                  <a:lnTo>
                    <a:pt x="553091" y="15240"/>
                  </a:lnTo>
                  <a:lnTo>
                    <a:pt x="393825" y="43331"/>
                  </a:lnTo>
                  <a:lnTo>
                    <a:pt x="182200" y="50476"/>
                  </a:lnTo>
                  <a:lnTo>
                    <a:pt x="0" y="43811"/>
                  </a:lnTo>
                  <a:close/>
                </a:path>
              </a:pathLst>
            </a:custGeom>
            <a:pattFill prst="sphere">
              <a:fgClr>
                <a:srgbClr val="FFC000"/>
              </a:fgClr>
              <a:bgClr>
                <a:schemeClr val="tx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Rectangle 53">
              <a:extLst>
                <a:ext uri="{FF2B5EF4-FFF2-40B4-BE49-F238E27FC236}">
                  <a16:creationId xmlns:a16="http://schemas.microsoft.com/office/drawing/2014/main" id="{EAD8D794-146E-6899-7C03-1AA7535BBE35}"/>
                </a:ext>
              </a:extLst>
            </p:cNvPr>
            <p:cNvSpPr/>
            <p:nvPr/>
          </p:nvSpPr>
          <p:spPr>
            <a:xfrm flipV="1">
              <a:off x="2162822" y="1641011"/>
              <a:ext cx="1036931" cy="45719"/>
            </a:xfrm>
            <a:prstGeom prst="rect">
              <a:avLst/>
            </a:prstGeom>
            <a:pattFill prst="sphere">
              <a:fgClr>
                <a:schemeClr val="tx1"/>
              </a:fgClr>
              <a:bgClr>
                <a:srgbClr val="FFC000"/>
              </a:bgClr>
            </a:patt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Freeform: Shape 66">
              <a:extLst>
                <a:ext uri="{FF2B5EF4-FFF2-40B4-BE49-F238E27FC236}">
                  <a16:creationId xmlns:a16="http://schemas.microsoft.com/office/drawing/2014/main" id="{1DC34E22-A478-6C54-1E27-921B7B007425}"/>
                </a:ext>
              </a:extLst>
            </p:cNvPr>
            <p:cNvSpPr/>
            <p:nvPr/>
          </p:nvSpPr>
          <p:spPr>
            <a:xfrm>
              <a:off x="2377827" y="2492570"/>
              <a:ext cx="839389" cy="67865"/>
            </a:xfrm>
            <a:custGeom>
              <a:avLst/>
              <a:gdLst>
                <a:gd name="connsiteX0" fmla="*/ 609600 w 633413"/>
                <a:gd name="connsiteY0" fmla="*/ 0 h 85725"/>
                <a:gd name="connsiteX1" fmla="*/ 0 w 633413"/>
                <a:gd name="connsiteY1" fmla="*/ 0 h 85725"/>
                <a:gd name="connsiteX2" fmla="*/ 57150 w 633413"/>
                <a:gd name="connsiteY2" fmla="*/ 85725 h 85725"/>
                <a:gd name="connsiteX3" fmla="*/ 633413 w 633413"/>
                <a:gd name="connsiteY3" fmla="*/ 80962 h 85725"/>
                <a:gd name="connsiteX4" fmla="*/ 609600 w 633413"/>
                <a:gd name="connsiteY4" fmla="*/ 0 h 85725"/>
                <a:gd name="connsiteX0" fmla="*/ 838200 w 862013"/>
                <a:gd name="connsiteY0" fmla="*/ 0 h 85725"/>
                <a:gd name="connsiteX1" fmla="*/ 0 w 862013"/>
                <a:gd name="connsiteY1" fmla="*/ 9525 h 85725"/>
                <a:gd name="connsiteX2" fmla="*/ 285750 w 862013"/>
                <a:gd name="connsiteY2" fmla="*/ 85725 h 85725"/>
                <a:gd name="connsiteX3" fmla="*/ 862013 w 862013"/>
                <a:gd name="connsiteY3" fmla="*/ 80962 h 85725"/>
                <a:gd name="connsiteX4" fmla="*/ 838200 w 862013"/>
                <a:gd name="connsiteY4" fmla="*/ 0 h 85725"/>
                <a:gd name="connsiteX0" fmla="*/ 838200 w 862013"/>
                <a:gd name="connsiteY0" fmla="*/ 0 h 95250"/>
                <a:gd name="connsiteX1" fmla="*/ 0 w 862013"/>
                <a:gd name="connsiteY1" fmla="*/ 9525 h 95250"/>
                <a:gd name="connsiteX2" fmla="*/ 47625 w 862013"/>
                <a:gd name="connsiteY2" fmla="*/ 95250 h 95250"/>
                <a:gd name="connsiteX3" fmla="*/ 862013 w 862013"/>
                <a:gd name="connsiteY3" fmla="*/ 80962 h 95250"/>
                <a:gd name="connsiteX4" fmla="*/ 838200 w 862013"/>
                <a:gd name="connsiteY4" fmla="*/ 0 h 95250"/>
                <a:gd name="connsiteX0" fmla="*/ 842962 w 866775"/>
                <a:gd name="connsiteY0" fmla="*/ 23812 h 119062"/>
                <a:gd name="connsiteX1" fmla="*/ 0 w 866775"/>
                <a:gd name="connsiteY1" fmla="*/ 0 h 119062"/>
                <a:gd name="connsiteX2" fmla="*/ 52387 w 866775"/>
                <a:gd name="connsiteY2" fmla="*/ 119062 h 119062"/>
                <a:gd name="connsiteX3" fmla="*/ 866775 w 866775"/>
                <a:gd name="connsiteY3" fmla="*/ 104774 h 119062"/>
                <a:gd name="connsiteX4" fmla="*/ 842962 w 866775"/>
                <a:gd name="connsiteY4" fmla="*/ 23812 h 119062"/>
                <a:gd name="connsiteX0" fmla="*/ 857250 w 866775"/>
                <a:gd name="connsiteY0" fmla="*/ 19050 h 119062"/>
                <a:gd name="connsiteX1" fmla="*/ 0 w 866775"/>
                <a:gd name="connsiteY1" fmla="*/ 0 h 119062"/>
                <a:gd name="connsiteX2" fmla="*/ 52387 w 866775"/>
                <a:gd name="connsiteY2" fmla="*/ 119062 h 119062"/>
                <a:gd name="connsiteX3" fmla="*/ 866775 w 866775"/>
                <a:gd name="connsiteY3" fmla="*/ 104774 h 119062"/>
                <a:gd name="connsiteX4" fmla="*/ 857250 w 866775"/>
                <a:gd name="connsiteY4" fmla="*/ 19050 h 119062"/>
                <a:gd name="connsiteX0" fmla="*/ 857250 w 1181100"/>
                <a:gd name="connsiteY0" fmla="*/ 342901 h 442913"/>
                <a:gd name="connsiteX1" fmla="*/ 0 w 1181100"/>
                <a:gd name="connsiteY1" fmla="*/ 323851 h 442913"/>
                <a:gd name="connsiteX2" fmla="*/ 52387 w 1181100"/>
                <a:gd name="connsiteY2" fmla="*/ 442913 h 442913"/>
                <a:gd name="connsiteX3" fmla="*/ 1181100 w 1181100"/>
                <a:gd name="connsiteY3" fmla="*/ 0 h 442913"/>
                <a:gd name="connsiteX4" fmla="*/ 857250 w 1181100"/>
                <a:gd name="connsiteY4" fmla="*/ 342901 h 442913"/>
                <a:gd name="connsiteX0" fmla="*/ 857250 w 857250"/>
                <a:gd name="connsiteY0" fmla="*/ 19050 h 119062"/>
                <a:gd name="connsiteX1" fmla="*/ 0 w 857250"/>
                <a:gd name="connsiteY1" fmla="*/ 0 h 119062"/>
                <a:gd name="connsiteX2" fmla="*/ 52387 w 857250"/>
                <a:gd name="connsiteY2" fmla="*/ 119062 h 119062"/>
                <a:gd name="connsiteX3" fmla="*/ 852487 w 857250"/>
                <a:gd name="connsiteY3" fmla="*/ 104774 h 119062"/>
                <a:gd name="connsiteX4" fmla="*/ 857250 w 857250"/>
                <a:gd name="connsiteY4" fmla="*/ 19050 h 119062"/>
                <a:gd name="connsiteX0" fmla="*/ 852487 w 852487"/>
                <a:gd name="connsiteY0" fmla="*/ 0 h 100012"/>
                <a:gd name="connsiteX1" fmla="*/ 0 w 852487"/>
                <a:gd name="connsiteY1" fmla="*/ 0 h 100012"/>
                <a:gd name="connsiteX2" fmla="*/ 47624 w 852487"/>
                <a:gd name="connsiteY2" fmla="*/ 100012 h 100012"/>
                <a:gd name="connsiteX3" fmla="*/ 847724 w 852487"/>
                <a:gd name="connsiteY3" fmla="*/ 85724 h 100012"/>
                <a:gd name="connsiteX4" fmla="*/ 852487 w 852487"/>
                <a:gd name="connsiteY4" fmla="*/ 0 h 100012"/>
                <a:gd name="connsiteX0" fmla="*/ 1119187 w 1119187"/>
                <a:gd name="connsiteY0" fmla="*/ 0 h 100012"/>
                <a:gd name="connsiteX1" fmla="*/ 0 w 1119187"/>
                <a:gd name="connsiteY1" fmla="*/ 0 h 100012"/>
                <a:gd name="connsiteX2" fmla="*/ 314324 w 1119187"/>
                <a:gd name="connsiteY2" fmla="*/ 100012 h 100012"/>
                <a:gd name="connsiteX3" fmla="*/ 1114424 w 1119187"/>
                <a:gd name="connsiteY3" fmla="*/ 85724 h 100012"/>
                <a:gd name="connsiteX4" fmla="*/ 1119187 w 1119187"/>
                <a:gd name="connsiteY4" fmla="*/ 0 h 100012"/>
                <a:gd name="connsiteX0" fmla="*/ 1119187 w 1119187"/>
                <a:gd name="connsiteY0" fmla="*/ 0 h 100012"/>
                <a:gd name="connsiteX1" fmla="*/ 0 w 1119187"/>
                <a:gd name="connsiteY1" fmla="*/ 0 h 100012"/>
                <a:gd name="connsiteX2" fmla="*/ 225278 w 1119187"/>
                <a:gd name="connsiteY2" fmla="*/ 53214 h 100012"/>
                <a:gd name="connsiteX3" fmla="*/ 314324 w 1119187"/>
                <a:gd name="connsiteY3" fmla="*/ 100012 h 100012"/>
                <a:gd name="connsiteX4" fmla="*/ 1114424 w 1119187"/>
                <a:gd name="connsiteY4" fmla="*/ 85724 h 100012"/>
                <a:gd name="connsiteX5" fmla="*/ 1119187 w 1119187"/>
                <a:gd name="connsiteY5" fmla="*/ 0 h 100012"/>
                <a:gd name="connsiteX0" fmla="*/ 1119187 w 1119187"/>
                <a:gd name="connsiteY0" fmla="*/ 0 h 100012"/>
                <a:gd name="connsiteX1" fmla="*/ 0 w 1119187"/>
                <a:gd name="connsiteY1" fmla="*/ 0 h 100012"/>
                <a:gd name="connsiteX2" fmla="*/ 225278 w 1119187"/>
                <a:gd name="connsiteY2" fmla="*/ 53214 h 100012"/>
                <a:gd name="connsiteX3" fmla="*/ 185737 w 1119187"/>
                <a:gd name="connsiteY3" fmla="*/ 100012 h 100012"/>
                <a:gd name="connsiteX4" fmla="*/ 1114424 w 1119187"/>
                <a:gd name="connsiteY4" fmla="*/ 85724 h 100012"/>
                <a:gd name="connsiteX5" fmla="*/ 1119187 w 1119187"/>
                <a:gd name="connsiteY5" fmla="*/ 0 h 100012"/>
                <a:gd name="connsiteX0" fmla="*/ 1119187 w 1119187"/>
                <a:gd name="connsiteY0" fmla="*/ 0 h 90487"/>
                <a:gd name="connsiteX1" fmla="*/ 0 w 1119187"/>
                <a:gd name="connsiteY1" fmla="*/ 0 h 90487"/>
                <a:gd name="connsiteX2" fmla="*/ 225278 w 1119187"/>
                <a:gd name="connsiteY2" fmla="*/ 53214 h 90487"/>
                <a:gd name="connsiteX3" fmla="*/ 176212 w 1119187"/>
                <a:gd name="connsiteY3" fmla="*/ 90487 h 90487"/>
                <a:gd name="connsiteX4" fmla="*/ 1114424 w 1119187"/>
                <a:gd name="connsiteY4" fmla="*/ 85724 h 90487"/>
                <a:gd name="connsiteX5" fmla="*/ 1119187 w 1119187"/>
                <a:gd name="connsiteY5" fmla="*/ 0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9187" h="90487">
                  <a:moveTo>
                    <a:pt x="1119187" y="0"/>
                  </a:moveTo>
                  <a:lnTo>
                    <a:pt x="0" y="0"/>
                  </a:lnTo>
                  <a:cubicBezTo>
                    <a:pt x="56043" y="19326"/>
                    <a:pt x="169235" y="33888"/>
                    <a:pt x="225278" y="53214"/>
                  </a:cubicBezTo>
                  <a:lnTo>
                    <a:pt x="176212" y="90487"/>
                  </a:lnTo>
                  <a:lnTo>
                    <a:pt x="1114424" y="85724"/>
                  </a:lnTo>
                  <a:lnTo>
                    <a:pt x="1119187" y="0"/>
                  </a:lnTo>
                  <a:close/>
                </a:path>
              </a:pathLst>
            </a:custGeom>
            <a:solidFill>
              <a:srgbClr val="FFFFC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Freeform: Shape 52">
              <a:extLst>
                <a:ext uri="{FF2B5EF4-FFF2-40B4-BE49-F238E27FC236}">
                  <a16:creationId xmlns:a16="http://schemas.microsoft.com/office/drawing/2014/main" id="{9C3DB1E3-1546-1AF5-B055-E3DB58BCAB6B}"/>
                </a:ext>
              </a:extLst>
            </p:cNvPr>
            <p:cNvSpPr/>
            <p:nvPr/>
          </p:nvSpPr>
          <p:spPr>
            <a:xfrm>
              <a:off x="2852078" y="2436662"/>
              <a:ext cx="358315" cy="66934"/>
            </a:xfrm>
            <a:custGeom>
              <a:avLst/>
              <a:gdLst>
                <a:gd name="connsiteX0" fmla="*/ 0 w 767715"/>
                <a:gd name="connsiteY0" fmla="*/ 30480 h 70485"/>
                <a:gd name="connsiteX1" fmla="*/ 209550 w 767715"/>
                <a:gd name="connsiteY1" fmla="*/ 17145 h 70485"/>
                <a:gd name="connsiteX2" fmla="*/ 358140 w 767715"/>
                <a:gd name="connsiteY2" fmla="*/ 0 h 70485"/>
                <a:gd name="connsiteX3" fmla="*/ 541020 w 767715"/>
                <a:gd name="connsiteY3" fmla="*/ 5715 h 70485"/>
                <a:gd name="connsiteX4" fmla="*/ 666750 w 767715"/>
                <a:gd name="connsiteY4" fmla="*/ 15240 h 70485"/>
                <a:gd name="connsiteX5" fmla="*/ 767715 w 767715"/>
                <a:gd name="connsiteY5" fmla="*/ 17145 h 70485"/>
                <a:gd name="connsiteX6" fmla="*/ 598170 w 767715"/>
                <a:gd name="connsiteY6" fmla="*/ 55245 h 70485"/>
                <a:gd name="connsiteX7" fmla="*/ 422910 w 767715"/>
                <a:gd name="connsiteY7" fmla="*/ 66675 h 70485"/>
                <a:gd name="connsiteX8" fmla="*/ 331470 w 767715"/>
                <a:gd name="connsiteY8" fmla="*/ 70485 h 70485"/>
                <a:gd name="connsiteX9" fmla="*/ 247650 w 767715"/>
                <a:gd name="connsiteY9" fmla="*/ 62865 h 70485"/>
                <a:gd name="connsiteX10" fmla="*/ 118110 w 767715"/>
                <a:gd name="connsiteY10" fmla="*/ 57150 h 70485"/>
                <a:gd name="connsiteX11" fmla="*/ 0 w 767715"/>
                <a:gd name="connsiteY11" fmla="*/ 30480 h 70485"/>
                <a:gd name="connsiteX0" fmla="*/ 0 w 780672"/>
                <a:gd name="connsiteY0" fmla="*/ 30480 h 88593"/>
                <a:gd name="connsiteX1" fmla="*/ 209550 w 780672"/>
                <a:gd name="connsiteY1" fmla="*/ 17145 h 88593"/>
                <a:gd name="connsiteX2" fmla="*/ 358140 w 780672"/>
                <a:gd name="connsiteY2" fmla="*/ 0 h 88593"/>
                <a:gd name="connsiteX3" fmla="*/ 541020 w 780672"/>
                <a:gd name="connsiteY3" fmla="*/ 5715 h 88593"/>
                <a:gd name="connsiteX4" fmla="*/ 666750 w 780672"/>
                <a:gd name="connsiteY4" fmla="*/ 15240 h 88593"/>
                <a:gd name="connsiteX5" fmla="*/ 767715 w 780672"/>
                <a:gd name="connsiteY5" fmla="*/ 17145 h 88593"/>
                <a:gd name="connsiteX6" fmla="*/ 780672 w 780672"/>
                <a:gd name="connsiteY6" fmla="*/ 88593 h 88593"/>
                <a:gd name="connsiteX7" fmla="*/ 422910 w 780672"/>
                <a:gd name="connsiteY7" fmla="*/ 66675 h 88593"/>
                <a:gd name="connsiteX8" fmla="*/ 331470 w 780672"/>
                <a:gd name="connsiteY8" fmla="*/ 70485 h 88593"/>
                <a:gd name="connsiteX9" fmla="*/ 247650 w 780672"/>
                <a:gd name="connsiteY9" fmla="*/ 62865 h 88593"/>
                <a:gd name="connsiteX10" fmla="*/ 118110 w 780672"/>
                <a:gd name="connsiteY10" fmla="*/ 57150 h 88593"/>
                <a:gd name="connsiteX11" fmla="*/ 0 w 780672"/>
                <a:gd name="connsiteY11" fmla="*/ 30480 h 88593"/>
                <a:gd name="connsiteX0" fmla="*/ 0 w 780672"/>
                <a:gd name="connsiteY0" fmla="*/ 30480 h 103358"/>
                <a:gd name="connsiteX1" fmla="*/ 209550 w 780672"/>
                <a:gd name="connsiteY1" fmla="*/ 17145 h 103358"/>
                <a:gd name="connsiteX2" fmla="*/ 358140 w 780672"/>
                <a:gd name="connsiteY2" fmla="*/ 0 h 103358"/>
                <a:gd name="connsiteX3" fmla="*/ 541020 w 780672"/>
                <a:gd name="connsiteY3" fmla="*/ 5715 h 103358"/>
                <a:gd name="connsiteX4" fmla="*/ 666750 w 780672"/>
                <a:gd name="connsiteY4" fmla="*/ 15240 h 103358"/>
                <a:gd name="connsiteX5" fmla="*/ 767715 w 780672"/>
                <a:gd name="connsiteY5" fmla="*/ 17145 h 103358"/>
                <a:gd name="connsiteX6" fmla="*/ 780672 w 780672"/>
                <a:gd name="connsiteY6" fmla="*/ 88593 h 103358"/>
                <a:gd name="connsiteX7" fmla="*/ 427361 w 780672"/>
                <a:gd name="connsiteY7" fmla="*/ 103358 h 103358"/>
                <a:gd name="connsiteX8" fmla="*/ 331470 w 780672"/>
                <a:gd name="connsiteY8" fmla="*/ 70485 h 103358"/>
                <a:gd name="connsiteX9" fmla="*/ 247650 w 780672"/>
                <a:gd name="connsiteY9" fmla="*/ 62865 h 103358"/>
                <a:gd name="connsiteX10" fmla="*/ 118110 w 780672"/>
                <a:gd name="connsiteY10" fmla="*/ 57150 h 103358"/>
                <a:gd name="connsiteX11" fmla="*/ 0 w 780672"/>
                <a:gd name="connsiteY11" fmla="*/ 30480 h 103358"/>
                <a:gd name="connsiteX0" fmla="*/ 0 w 780672"/>
                <a:gd name="connsiteY0" fmla="*/ 30480 h 103358"/>
                <a:gd name="connsiteX1" fmla="*/ 209550 w 780672"/>
                <a:gd name="connsiteY1" fmla="*/ 17145 h 103358"/>
                <a:gd name="connsiteX2" fmla="*/ 358140 w 780672"/>
                <a:gd name="connsiteY2" fmla="*/ 0 h 103358"/>
                <a:gd name="connsiteX3" fmla="*/ 541020 w 780672"/>
                <a:gd name="connsiteY3" fmla="*/ 5715 h 103358"/>
                <a:gd name="connsiteX4" fmla="*/ 666750 w 780672"/>
                <a:gd name="connsiteY4" fmla="*/ 15240 h 103358"/>
                <a:gd name="connsiteX5" fmla="*/ 767715 w 780672"/>
                <a:gd name="connsiteY5" fmla="*/ 17145 h 103358"/>
                <a:gd name="connsiteX6" fmla="*/ 780672 w 780672"/>
                <a:gd name="connsiteY6" fmla="*/ 88593 h 103358"/>
                <a:gd name="connsiteX7" fmla="*/ 427361 w 780672"/>
                <a:gd name="connsiteY7" fmla="*/ 103358 h 103358"/>
                <a:gd name="connsiteX8" fmla="*/ 247650 w 780672"/>
                <a:gd name="connsiteY8" fmla="*/ 62865 h 103358"/>
                <a:gd name="connsiteX9" fmla="*/ 118110 w 780672"/>
                <a:gd name="connsiteY9" fmla="*/ 57150 h 103358"/>
                <a:gd name="connsiteX10" fmla="*/ 0 w 780672"/>
                <a:gd name="connsiteY10" fmla="*/ 30480 h 103358"/>
                <a:gd name="connsiteX0" fmla="*/ 0 w 780672"/>
                <a:gd name="connsiteY0" fmla="*/ 30480 h 103358"/>
                <a:gd name="connsiteX1" fmla="*/ 209550 w 780672"/>
                <a:gd name="connsiteY1" fmla="*/ 17145 h 103358"/>
                <a:gd name="connsiteX2" fmla="*/ 358140 w 780672"/>
                <a:gd name="connsiteY2" fmla="*/ 0 h 103358"/>
                <a:gd name="connsiteX3" fmla="*/ 541020 w 780672"/>
                <a:gd name="connsiteY3" fmla="*/ 5715 h 103358"/>
                <a:gd name="connsiteX4" fmla="*/ 666750 w 780672"/>
                <a:gd name="connsiteY4" fmla="*/ 15240 h 103358"/>
                <a:gd name="connsiteX5" fmla="*/ 767715 w 780672"/>
                <a:gd name="connsiteY5" fmla="*/ 17145 h 103358"/>
                <a:gd name="connsiteX6" fmla="*/ 780672 w 780672"/>
                <a:gd name="connsiteY6" fmla="*/ 88593 h 103358"/>
                <a:gd name="connsiteX7" fmla="*/ 427361 w 780672"/>
                <a:gd name="connsiteY7" fmla="*/ 103358 h 103358"/>
                <a:gd name="connsiteX8" fmla="*/ 118110 w 780672"/>
                <a:gd name="connsiteY8" fmla="*/ 57150 h 103358"/>
                <a:gd name="connsiteX9" fmla="*/ 0 w 780672"/>
                <a:gd name="connsiteY9" fmla="*/ 30480 h 103358"/>
                <a:gd name="connsiteX0" fmla="*/ 0 w 780672"/>
                <a:gd name="connsiteY0" fmla="*/ 30480 h 93354"/>
                <a:gd name="connsiteX1" fmla="*/ 209550 w 780672"/>
                <a:gd name="connsiteY1" fmla="*/ 17145 h 93354"/>
                <a:gd name="connsiteX2" fmla="*/ 358140 w 780672"/>
                <a:gd name="connsiteY2" fmla="*/ 0 h 93354"/>
                <a:gd name="connsiteX3" fmla="*/ 541020 w 780672"/>
                <a:gd name="connsiteY3" fmla="*/ 5715 h 93354"/>
                <a:gd name="connsiteX4" fmla="*/ 666750 w 780672"/>
                <a:gd name="connsiteY4" fmla="*/ 15240 h 93354"/>
                <a:gd name="connsiteX5" fmla="*/ 767715 w 780672"/>
                <a:gd name="connsiteY5" fmla="*/ 17145 h 93354"/>
                <a:gd name="connsiteX6" fmla="*/ 780672 w 780672"/>
                <a:gd name="connsiteY6" fmla="*/ 88593 h 93354"/>
                <a:gd name="connsiteX7" fmla="*/ 414007 w 780672"/>
                <a:gd name="connsiteY7" fmla="*/ 93354 h 93354"/>
                <a:gd name="connsiteX8" fmla="*/ 118110 w 780672"/>
                <a:gd name="connsiteY8" fmla="*/ 57150 h 93354"/>
                <a:gd name="connsiteX9" fmla="*/ 0 w 780672"/>
                <a:gd name="connsiteY9" fmla="*/ 30480 h 93354"/>
                <a:gd name="connsiteX0" fmla="*/ 0 w 780672"/>
                <a:gd name="connsiteY0" fmla="*/ 30480 h 93354"/>
                <a:gd name="connsiteX1" fmla="*/ 209550 w 780672"/>
                <a:gd name="connsiteY1" fmla="*/ 17145 h 93354"/>
                <a:gd name="connsiteX2" fmla="*/ 358140 w 780672"/>
                <a:gd name="connsiteY2" fmla="*/ 0 h 93354"/>
                <a:gd name="connsiteX3" fmla="*/ 541020 w 780672"/>
                <a:gd name="connsiteY3" fmla="*/ 5715 h 93354"/>
                <a:gd name="connsiteX4" fmla="*/ 666750 w 780672"/>
                <a:gd name="connsiteY4" fmla="*/ 15240 h 93354"/>
                <a:gd name="connsiteX5" fmla="*/ 767715 w 780672"/>
                <a:gd name="connsiteY5" fmla="*/ 17145 h 93354"/>
                <a:gd name="connsiteX6" fmla="*/ 780672 w 780672"/>
                <a:gd name="connsiteY6" fmla="*/ 88593 h 93354"/>
                <a:gd name="connsiteX7" fmla="*/ 414007 w 780672"/>
                <a:gd name="connsiteY7" fmla="*/ 93354 h 93354"/>
                <a:gd name="connsiteX8" fmla="*/ 287258 w 780672"/>
                <a:gd name="connsiteY8" fmla="*/ 77159 h 93354"/>
                <a:gd name="connsiteX9" fmla="*/ 0 w 780672"/>
                <a:gd name="connsiteY9" fmla="*/ 30480 h 93354"/>
                <a:gd name="connsiteX0" fmla="*/ 315699 w 571122"/>
                <a:gd name="connsiteY0" fmla="*/ 37150 h 93354"/>
                <a:gd name="connsiteX1" fmla="*/ 0 w 571122"/>
                <a:gd name="connsiteY1" fmla="*/ 17145 h 93354"/>
                <a:gd name="connsiteX2" fmla="*/ 148590 w 571122"/>
                <a:gd name="connsiteY2" fmla="*/ 0 h 93354"/>
                <a:gd name="connsiteX3" fmla="*/ 331470 w 571122"/>
                <a:gd name="connsiteY3" fmla="*/ 5715 h 93354"/>
                <a:gd name="connsiteX4" fmla="*/ 457200 w 571122"/>
                <a:gd name="connsiteY4" fmla="*/ 15240 h 93354"/>
                <a:gd name="connsiteX5" fmla="*/ 558165 w 571122"/>
                <a:gd name="connsiteY5" fmla="*/ 17145 h 93354"/>
                <a:gd name="connsiteX6" fmla="*/ 571122 w 571122"/>
                <a:gd name="connsiteY6" fmla="*/ 88593 h 93354"/>
                <a:gd name="connsiteX7" fmla="*/ 204457 w 571122"/>
                <a:gd name="connsiteY7" fmla="*/ 93354 h 93354"/>
                <a:gd name="connsiteX8" fmla="*/ 77708 w 571122"/>
                <a:gd name="connsiteY8" fmla="*/ 77159 h 93354"/>
                <a:gd name="connsiteX9" fmla="*/ 315699 w 571122"/>
                <a:gd name="connsiteY9" fmla="*/ 37150 h 93354"/>
                <a:gd name="connsiteX0" fmla="*/ 315699 w 571122"/>
                <a:gd name="connsiteY0" fmla="*/ 31435 h 87639"/>
                <a:gd name="connsiteX1" fmla="*/ 0 w 571122"/>
                <a:gd name="connsiteY1" fmla="*/ 11430 h 87639"/>
                <a:gd name="connsiteX2" fmla="*/ 331470 w 571122"/>
                <a:gd name="connsiteY2" fmla="*/ 0 h 87639"/>
                <a:gd name="connsiteX3" fmla="*/ 457200 w 571122"/>
                <a:gd name="connsiteY3" fmla="*/ 9525 h 87639"/>
                <a:gd name="connsiteX4" fmla="*/ 558165 w 571122"/>
                <a:gd name="connsiteY4" fmla="*/ 11430 h 87639"/>
                <a:gd name="connsiteX5" fmla="*/ 571122 w 571122"/>
                <a:gd name="connsiteY5" fmla="*/ 82878 h 87639"/>
                <a:gd name="connsiteX6" fmla="*/ 204457 w 571122"/>
                <a:gd name="connsiteY6" fmla="*/ 87639 h 87639"/>
                <a:gd name="connsiteX7" fmla="*/ 77708 w 571122"/>
                <a:gd name="connsiteY7" fmla="*/ 71444 h 87639"/>
                <a:gd name="connsiteX8" fmla="*/ 315699 w 571122"/>
                <a:gd name="connsiteY8" fmla="*/ 31435 h 87639"/>
                <a:gd name="connsiteX0" fmla="*/ 413627 w 571122"/>
                <a:gd name="connsiteY0" fmla="*/ 58113 h 87639"/>
                <a:gd name="connsiteX1" fmla="*/ 0 w 571122"/>
                <a:gd name="connsiteY1" fmla="*/ 11430 h 87639"/>
                <a:gd name="connsiteX2" fmla="*/ 331470 w 571122"/>
                <a:gd name="connsiteY2" fmla="*/ 0 h 87639"/>
                <a:gd name="connsiteX3" fmla="*/ 457200 w 571122"/>
                <a:gd name="connsiteY3" fmla="*/ 9525 h 87639"/>
                <a:gd name="connsiteX4" fmla="*/ 558165 w 571122"/>
                <a:gd name="connsiteY4" fmla="*/ 11430 h 87639"/>
                <a:gd name="connsiteX5" fmla="*/ 571122 w 571122"/>
                <a:gd name="connsiteY5" fmla="*/ 82878 h 87639"/>
                <a:gd name="connsiteX6" fmla="*/ 204457 w 571122"/>
                <a:gd name="connsiteY6" fmla="*/ 87639 h 87639"/>
                <a:gd name="connsiteX7" fmla="*/ 77708 w 571122"/>
                <a:gd name="connsiteY7" fmla="*/ 71444 h 87639"/>
                <a:gd name="connsiteX8" fmla="*/ 413627 w 571122"/>
                <a:gd name="connsiteY8" fmla="*/ 58113 h 87639"/>
                <a:gd name="connsiteX0" fmla="*/ 413627 w 571122"/>
                <a:gd name="connsiteY0" fmla="*/ 48588 h 78114"/>
                <a:gd name="connsiteX1" fmla="*/ 0 w 571122"/>
                <a:gd name="connsiteY1" fmla="*/ 1905 h 78114"/>
                <a:gd name="connsiteX2" fmla="*/ 457200 w 571122"/>
                <a:gd name="connsiteY2" fmla="*/ 0 h 78114"/>
                <a:gd name="connsiteX3" fmla="*/ 558165 w 571122"/>
                <a:gd name="connsiteY3" fmla="*/ 1905 h 78114"/>
                <a:gd name="connsiteX4" fmla="*/ 571122 w 571122"/>
                <a:gd name="connsiteY4" fmla="*/ 73353 h 78114"/>
                <a:gd name="connsiteX5" fmla="*/ 204457 w 571122"/>
                <a:gd name="connsiteY5" fmla="*/ 78114 h 78114"/>
                <a:gd name="connsiteX6" fmla="*/ 77708 w 571122"/>
                <a:gd name="connsiteY6" fmla="*/ 61919 h 78114"/>
                <a:gd name="connsiteX7" fmla="*/ 413627 w 571122"/>
                <a:gd name="connsiteY7" fmla="*/ 48588 h 78114"/>
                <a:gd name="connsiteX0" fmla="*/ 413627 w 558165"/>
                <a:gd name="connsiteY0" fmla="*/ 48588 h 78114"/>
                <a:gd name="connsiteX1" fmla="*/ 0 w 558165"/>
                <a:gd name="connsiteY1" fmla="*/ 1905 h 78114"/>
                <a:gd name="connsiteX2" fmla="*/ 457200 w 558165"/>
                <a:gd name="connsiteY2" fmla="*/ 0 h 78114"/>
                <a:gd name="connsiteX3" fmla="*/ 558165 w 558165"/>
                <a:gd name="connsiteY3" fmla="*/ 1905 h 78114"/>
                <a:gd name="connsiteX4" fmla="*/ 557768 w 558165"/>
                <a:gd name="connsiteY4" fmla="*/ 73353 h 78114"/>
                <a:gd name="connsiteX5" fmla="*/ 204457 w 558165"/>
                <a:gd name="connsiteY5" fmla="*/ 78114 h 78114"/>
                <a:gd name="connsiteX6" fmla="*/ 77708 w 558165"/>
                <a:gd name="connsiteY6" fmla="*/ 61919 h 78114"/>
                <a:gd name="connsiteX7" fmla="*/ 413627 w 558165"/>
                <a:gd name="connsiteY7" fmla="*/ 48588 h 7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165" h="78114">
                  <a:moveTo>
                    <a:pt x="413627" y="48588"/>
                  </a:moveTo>
                  <a:lnTo>
                    <a:pt x="0" y="1905"/>
                  </a:lnTo>
                  <a:lnTo>
                    <a:pt x="457200" y="0"/>
                  </a:lnTo>
                  <a:lnTo>
                    <a:pt x="558165" y="1905"/>
                  </a:lnTo>
                  <a:cubicBezTo>
                    <a:pt x="558033" y="25721"/>
                    <a:pt x="557900" y="49537"/>
                    <a:pt x="557768" y="73353"/>
                  </a:cubicBezTo>
                  <a:lnTo>
                    <a:pt x="204457" y="78114"/>
                  </a:lnTo>
                  <a:lnTo>
                    <a:pt x="77708" y="61919"/>
                  </a:lnTo>
                  <a:lnTo>
                    <a:pt x="413627" y="48588"/>
                  </a:lnTo>
                  <a:close/>
                </a:path>
              </a:pathLst>
            </a:custGeom>
            <a:pattFill prst="sphere">
              <a:fgClr>
                <a:srgbClr val="FFC000"/>
              </a:fgClr>
              <a:bgClr>
                <a:schemeClr val="tx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 name="Freeform: Shape 67">
              <a:extLst>
                <a:ext uri="{FF2B5EF4-FFF2-40B4-BE49-F238E27FC236}">
                  <a16:creationId xmlns:a16="http://schemas.microsoft.com/office/drawing/2014/main" id="{CBB03EEA-0848-D89C-118A-C8190689E86F}"/>
                </a:ext>
              </a:extLst>
            </p:cNvPr>
            <p:cNvSpPr/>
            <p:nvPr/>
          </p:nvSpPr>
          <p:spPr>
            <a:xfrm>
              <a:off x="2425342" y="2503906"/>
              <a:ext cx="117872" cy="53579"/>
            </a:xfrm>
            <a:custGeom>
              <a:avLst/>
              <a:gdLst>
                <a:gd name="connsiteX0" fmla="*/ 0 w 157163"/>
                <a:gd name="connsiteY0" fmla="*/ 0 h 71438"/>
                <a:gd name="connsiteX1" fmla="*/ 38100 w 157163"/>
                <a:gd name="connsiteY1" fmla="*/ 0 h 71438"/>
                <a:gd name="connsiteX2" fmla="*/ 157163 w 157163"/>
                <a:gd name="connsiteY2" fmla="*/ 42863 h 71438"/>
                <a:gd name="connsiteX3" fmla="*/ 109538 w 157163"/>
                <a:gd name="connsiteY3" fmla="*/ 71438 h 71438"/>
              </a:gdLst>
              <a:ahLst/>
              <a:cxnLst>
                <a:cxn ang="0">
                  <a:pos x="connsiteX0" y="connsiteY0"/>
                </a:cxn>
                <a:cxn ang="0">
                  <a:pos x="connsiteX1" y="connsiteY1"/>
                </a:cxn>
                <a:cxn ang="0">
                  <a:pos x="connsiteX2" y="connsiteY2"/>
                </a:cxn>
                <a:cxn ang="0">
                  <a:pos x="connsiteX3" y="connsiteY3"/>
                </a:cxn>
              </a:cxnLst>
              <a:rect l="l" t="t" r="r" b="b"/>
              <a:pathLst>
                <a:path w="157163" h="71438">
                  <a:moveTo>
                    <a:pt x="0" y="0"/>
                  </a:moveTo>
                  <a:lnTo>
                    <a:pt x="38100" y="0"/>
                  </a:lnTo>
                  <a:lnTo>
                    <a:pt x="157163" y="42863"/>
                  </a:lnTo>
                  <a:lnTo>
                    <a:pt x="109538" y="71438"/>
                  </a:ln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96DA0803-3DC1-291E-AD2F-87FDA404ABA8}"/>
                </a:ext>
              </a:extLst>
            </p:cNvPr>
            <p:cNvSpPr/>
            <p:nvPr/>
          </p:nvSpPr>
          <p:spPr>
            <a:xfrm>
              <a:off x="2157745" y="5434361"/>
              <a:ext cx="1057536" cy="263893"/>
            </a:xfrm>
            <a:prstGeom prst="rect">
              <a:avLst/>
            </a:prstGeom>
            <a:pattFill prst="divot">
              <a:fgClr>
                <a:schemeClr val="tx1"/>
              </a:fgClr>
              <a:bgClr>
                <a:schemeClr val="bg1">
                  <a:lumMod val="50000"/>
                </a:schemeClr>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TextBox 145">
              <a:extLst>
                <a:ext uri="{FF2B5EF4-FFF2-40B4-BE49-F238E27FC236}">
                  <a16:creationId xmlns:a16="http://schemas.microsoft.com/office/drawing/2014/main" id="{3E502F6A-8F10-C804-8667-70C18006E554}"/>
                </a:ext>
              </a:extLst>
            </p:cNvPr>
            <p:cNvSpPr txBox="1"/>
            <p:nvPr/>
          </p:nvSpPr>
          <p:spPr>
            <a:xfrm>
              <a:off x="1740494" y="5671420"/>
              <a:ext cx="491206" cy="261610"/>
            </a:xfrm>
            <a:prstGeom prst="rect">
              <a:avLst/>
            </a:prstGeom>
            <a:noFill/>
          </p:spPr>
          <p:txBody>
            <a:bodyPr wrap="square" rtlCol="0">
              <a:spAutoFit/>
            </a:bodyPr>
            <a:lstStyle/>
            <a:p>
              <a:r>
                <a:rPr lang="en-GB" sz="1100" b="1" dirty="0"/>
                <a:t>3000</a:t>
              </a:r>
            </a:p>
          </p:txBody>
        </p:sp>
        <p:sp>
          <p:nvSpPr>
            <p:cNvPr id="107" name="Rectangle 106">
              <a:extLst>
                <a:ext uri="{FF2B5EF4-FFF2-40B4-BE49-F238E27FC236}">
                  <a16:creationId xmlns:a16="http://schemas.microsoft.com/office/drawing/2014/main" id="{D4145357-313D-A479-9181-526D8EB99017}"/>
                </a:ext>
              </a:extLst>
            </p:cNvPr>
            <p:cNvSpPr/>
            <p:nvPr/>
          </p:nvSpPr>
          <p:spPr>
            <a:xfrm>
              <a:off x="1424028" y="456508"/>
              <a:ext cx="380953" cy="10547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08" name="Rectangle 107">
              <a:extLst>
                <a:ext uri="{FF2B5EF4-FFF2-40B4-BE49-F238E27FC236}">
                  <a16:creationId xmlns:a16="http://schemas.microsoft.com/office/drawing/2014/main" id="{56EC4B38-B935-FE94-64FB-29CA8F016100}"/>
                </a:ext>
              </a:extLst>
            </p:cNvPr>
            <p:cNvSpPr/>
            <p:nvPr/>
          </p:nvSpPr>
          <p:spPr>
            <a:xfrm>
              <a:off x="1424028" y="1518247"/>
              <a:ext cx="381808" cy="11899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09" name="Rectangle 108">
              <a:extLst>
                <a:ext uri="{FF2B5EF4-FFF2-40B4-BE49-F238E27FC236}">
                  <a16:creationId xmlns:a16="http://schemas.microsoft.com/office/drawing/2014/main" id="{972061A8-B36E-CE16-A8FC-B8455F81CAF0}"/>
                </a:ext>
              </a:extLst>
            </p:cNvPr>
            <p:cNvSpPr/>
            <p:nvPr/>
          </p:nvSpPr>
          <p:spPr>
            <a:xfrm>
              <a:off x="1423173" y="2715228"/>
              <a:ext cx="381808" cy="19129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34" name="TextBox 133">
              <a:extLst>
                <a:ext uri="{FF2B5EF4-FFF2-40B4-BE49-F238E27FC236}">
                  <a16:creationId xmlns:a16="http://schemas.microsoft.com/office/drawing/2014/main" id="{1283E06C-C88B-7F13-DA20-85106BD2BB8C}"/>
                </a:ext>
              </a:extLst>
            </p:cNvPr>
            <p:cNvSpPr txBox="1"/>
            <p:nvPr/>
          </p:nvSpPr>
          <p:spPr>
            <a:xfrm rot="16200000">
              <a:off x="1191047" y="923024"/>
              <a:ext cx="862339" cy="246221"/>
            </a:xfrm>
            <a:prstGeom prst="rect">
              <a:avLst/>
            </a:prstGeom>
            <a:noFill/>
            <a:ln w="12700">
              <a:noFill/>
            </a:ln>
          </p:spPr>
          <p:txBody>
            <a:bodyPr wrap="square" lIns="0" tIns="0" rIns="0" bIns="0" rtlCol="0" anchor="ctr" anchorCtr="1">
              <a:spAutoFit/>
            </a:bodyPr>
            <a:lstStyle/>
            <a:p>
              <a:r>
                <a:rPr lang="en-GB" sz="1600" b="1" dirty="0"/>
                <a:t>Neo…</a:t>
              </a:r>
            </a:p>
          </p:txBody>
        </p:sp>
        <p:sp>
          <p:nvSpPr>
            <p:cNvPr id="135" name="TextBox 134">
              <a:extLst>
                <a:ext uri="{FF2B5EF4-FFF2-40B4-BE49-F238E27FC236}">
                  <a16:creationId xmlns:a16="http://schemas.microsoft.com/office/drawing/2014/main" id="{A7C17E7C-1C32-FE5B-5E2F-73ABC8C441FE}"/>
                </a:ext>
              </a:extLst>
            </p:cNvPr>
            <p:cNvSpPr txBox="1"/>
            <p:nvPr/>
          </p:nvSpPr>
          <p:spPr>
            <a:xfrm rot="16200000">
              <a:off x="1072842" y="2018845"/>
              <a:ext cx="1036738" cy="246221"/>
            </a:xfrm>
            <a:prstGeom prst="rect">
              <a:avLst/>
            </a:prstGeom>
            <a:noFill/>
            <a:ln w="12700">
              <a:noFill/>
            </a:ln>
          </p:spPr>
          <p:txBody>
            <a:bodyPr wrap="square" lIns="0" tIns="0" rIns="0" bIns="0" rtlCol="0" anchor="ctr" anchorCtr="1">
              <a:spAutoFit/>
            </a:bodyPr>
            <a:lstStyle/>
            <a:p>
              <a:r>
                <a:rPr lang="en-GB" sz="1600" b="1" dirty="0" err="1"/>
                <a:t>Meso</a:t>
              </a:r>
              <a:r>
                <a:rPr lang="en-GB" sz="1600" b="1" dirty="0"/>
                <a:t>…</a:t>
              </a:r>
            </a:p>
          </p:txBody>
        </p:sp>
        <p:sp>
          <p:nvSpPr>
            <p:cNvPr id="136" name="TextBox 135">
              <a:extLst>
                <a:ext uri="{FF2B5EF4-FFF2-40B4-BE49-F238E27FC236}">
                  <a16:creationId xmlns:a16="http://schemas.microsoft.com/office/drawing/2014/main" id="{0BE71932-2664-7033-AB1D-B8594831DE22}"/>
                </a:ext>
              </a:extLst>
            </p:cNvPr>
            <p:cNvSpPr txBox="1"/>
            <p:nvPr/>
          </p:nvSpPr>
          <p:spPr>
            <a:xfrm rot="16200000">
              <a:off x="1037975" y="3548586"/>
              <a:ext cx="1148497" cy="246221"/>
            </a:xfrm>
            <a:prstGeom prst="rect">
              <a:avLst/>
            </a:prstGeom>
            <a:noFill/>
            <a:ln w="12700">
              <a:noFill/>
            </a:ln>
          </p:spPr>
          <p:txBody>
            <a:bodyPr wrap="square" lIns="0" tIns="0" rIns="0" bIns="0" rtlCol="0" anchor="ctr" anchorCtr="1">
              <a:spAutoFit/>
            </a:bodyPr>
            <a:lstStyle/>
            <a:p>
              <a:r>
                <a:rPr lang="en-GB" sz="1600" b="1" dirty="0"/>
                <a:t>Paleo…</a:t>
              </a:r>
            </a:p>
          </p:txBody>
        </p:sp>
        <p:sp>
          <p:nvSpPr>
            <p:cNvPr id="137" name="TextBox 136">
              <a:extLst>
                <a:ext uri="{FF2B5EF4-FFF2-40B4-BE49-F238E27FC236}">
                  <a16:creationId xmlns:a16="http://schemas.microsoft.com/office/drawing/2014/main" id="{5FA3000F-1FB3-94E4-82E0-03EFD85144D3}"/>
                </a:ext>
              </a:extLst>
            </p:cNvPr>
            <p:cNvSpPr txBox="1"/>
            <p:nvPr/>
          </p:nvSpPr>
          <p:spPr>
            <a:xfrm rot="16200000">
              <a:off x="850669" y="5663727"/>
              <a:ext cx="1073019" cy="276999"/>
            </a:xfrm>
            <a:prstGeom prst="rect">
              <a:avLst/>
            </a:prstGeom>
            <a:noFill/>
            <a:ln w="12700">
              <a:noFill/>
            </a:ln>
          </p:spPr>
          <p:txBody>
            <a:bodyPr wrap="square" lIns="0" tIns="0" rIns="0" bIns="0" rtlCol="0" anchor="ctr" anchorCtr="1">
              <a:spAutoFit/>
            </a:bodyPr>
            <a:lstStyle/>
            <a:p>
              <a:r>
                <a:rPr lang="en-GB" b="1" dirty="0"/>
                <a:t>Archean</a:t>
              </a:r>
            </a:p>
          </p:txBody>
        </p:sp>
        <p:sp>
          <p:nvSpPr>
            <p:cNvPr id="141" name="Rectangle 140">
              <a:extLst>
                <a:ext uri="{FF2B5EF4-FFF2-40B4-BE49-F238E27FC236}">
                  <a16:creationId xmlns:a16="http://schemas.microsoft.com/office/drawing/2014/main" id="{84E7CFBB-94AC-CB2C-8EBA-F2E07BDE8972}"/>
                </a:ext>
              </a:extLst>
            </p:cNvPr>
            <p:cNvSpPr/>
            <p:nvPr/>
          </p:nvSpPr>
          <p:spPr>
            <a:xfrm>
              <a:off x="1046364" y="456507"/>
              <a:ext cx="381808" cy="41716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sp>
          <p:nvSpPr>
            <p:cNvPr id="142" name="TextBox 141">
              <a:extLst>
                <a:ext uri="{FF2B5EF4-FFF2-40B4-BE49-F238E27FC236}">
                  <a16:creationId xmlns:a16="http://schemas.microsoft.com/office/drawing/2014/main" id="{C7AC1CE0-B659-2B01-673D-6DAC87229D70}"/>
                </a:ext>
              </a:extLst>
            </p:cNvPr>
            <p:cNvSpPr txBox="1"/>
            <p:nvPr/>
          </p:nvSpPr>
          <p:spPr>
            <a:xfrm rot="16200000">
              <a:off x="635205" y="2421936"/>
              <a:ext cx="1189999" cy="276999"/>
            </a:xfrm>
            <a:prstGeom prst="rect">
              <a:avLst/>
            </a:prstGeom>
            <a:noFill/>
            <a:ln w="12700">
              <a:noFill/>
            </a:ln>
          </p:spPr>
          <p:txBody>
            <a:bodyPr wrap="square" lIns="0" tIns="0" rIns="0" bIns="0" rtlCol="0" anchor="ctr" anchorCtr="1">
              <a:spAutoFit/>
            </a:bodyPr>
            <a:lstStyle/>
            <a:p>
              <a:r>
                <a:rPr lang="en-GB" b="1" dirty="0"/>
                <a:t>Proterozoic</a:t>
              </a:r>
            </a:p>
          </p:txBody>
        </p:sp>
        <p:sp>
          <p:nvSpPr>
            <p:cNvPr id="166" name="Rectangle 165">
              <a:extLst>
                <a:ext uri="{FF2B5EF4-FFF2-40B4-BE49-F238E27FC236}">
                  <a16:creationId xmlns:a16="http://schemas.microsoft.com/office/drawing/2014/main" id="{1288632B-0369-6C8E-37BE-1333BD837FD1}"/>
                </a:ext>
              </a:extLst>
            </p:cNvPr>
            <p:cNvSpPr/>
            <p:nvPr/>
          </p:nvSpPr>
          <p:spPr>
            <a:xfrm>
              <a:off x="2156904" y="5802226"/>
              <a:ext cx="1059872" cy="902288"/>
            </a:xfrm>
            <a:prstGeom prst="rect">
              <a:avLst/>
            </a:prstGeom>
            <a:pattFill prst="zigZag">
              <a:fgClr>
                <a:schemeClr val="tx1"/>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4" name="Group 173">
              <a:extLst>
                <a:ext uri="{FF2B5EF4-FFF2-40B4-BE49-F238E27FC236}">
                  <a16:creationId xmlns:a16="http://schemas.microsoft.com/office/drawing/2014/main" id="{0F012CA9-F9C0-0804-0CEE-6B047AE5A448}"/>
                </a:ext>
              </a:extLst>
            </p:cNvPr>
            <p:cNvGrpSpPr/>
            <p:nvPr/>
          </p:nvGrpSpPr>
          <p:grpSpPr>
            <a:xfrm>
              <a:off x="2779393" y="5814368"/>
              <a:ext cx="384220" cy="524368"/>
              <a:chOff x="2769020" y="5737800"/>
              <a:chExt cx="384220" cy="524368"/>
            </a:xfrm>
          </p:grpSpPr>
          <p:sp>
            <p:nvSpPr>
              <p:cNvPr id="168" name="Freeform: Shape 167">
                <a:extLst>
                  <a:ext uri="{FF2B5EF4-FFF2-40B4-BE49-F238E27FC236}">
                    <a16:creationId xmlns:a16="http://schemas.microsoft.com/office/drawing/2014/main" id="{E90F820A-0885-9893-1382-FA303078EFBA}"/>
                  </a:ext>
                </a:extLst>
              </p:cNvPr>
              <p:cNvSpPr/>
              <p:nvPr/>
            </p:nvSpPr>
            <p:spPr>
              <a:xfrm>
                <a:off x="2769020" y="5744490"/>
                <a:ext cx="384220" cy="517678"/>
              </a:xfrm>
              <a:custGeom>
                <a:avLst/>
                <a:gdLst>
                  <a:gd name="connsiteX0" fmla="*/ 128587 w 342900"/>
                  <a:gd name="connsiteY0" fmla="*/ 0 h 376237"/>
                  <a:gd name="connsiteX1" fmla="*/ 19050 w 342900"/>
                  <a:gd name="connsiteY1" fmla="*/ 28575 h 376237"/>
                  <a:gd name="connsiteX2" fmla="*/ 0 w 342900"/>
                  <a:gd name="connsiteY2" fmla="*/ 52387 h 376237"/>
                  <a:gd name="connsiteX3" fmla="*/ 42862 w 342900"/>
                  <a:gd name="connsiteY3" fmla="*/ 71437 h 376237"/>
                  <a:gd name="connsiteX4" fmla="*/ 14287 w 342900"/>
                  <a:gd name="connsiteY4" fmla="*/ 100012 h 376237"/>
                  <a:gd name="connsiteX5" fmla="*/ 38100 w 342900"/>
                  <a:gd name="connsiteY5" fmla="*/ 138112 h 376237"/>
                  <a:gd name="connsiteX6" fmla="*/ 100012 w 342900"/>
                  <a:gd name="connsiteY6" fmla="*/ 166687 h 376237"/>
                  <a:gd name="connsiteX7" fmla="*/ 100012 w 342900"/>
                  <a:gd name="connsiteY7" fmla="*/ 166687 h 376237"/>
                  <a:gd name="connsiteX8" fmla="*/ 157162 w 342900"/>
                  <a:gd name="connsiteY8" fmla="*/ 238125 h 376237"/>
                  <a:gd name="connsiteX9" fmla="*/ 176212 w 342900"/>
                  <a:gd name="connsiteY9" fmla="*/ 285750 h 376237"/>
                  <a:gd name="connsiteX10" fmla="*/ 185737 w 342900"/>
                  <a:gd name="connsiteY10" fmla="*/ 376237 h 376237"/>
                  <a:gd name="connsiteX11" fmla="*/ 204787 w 342900"/>
                  <a:gd name="connsiteY11" fmla="*/ 228600 h 376237"/>
                  <a:gd name="connsiteX12" fmla="*/ 290512 w 342900"/>
                  <a:gd name="connsiteY12" fmla="*/ 195262 h 376237"/>
                  <a:gd name="connsiteX13" fmla="*/ 342900 w 342900"/>
                  <a:gd name="connsiteY13" fmla="*/ 157162 h 376237"/>
                  <a:gd name="connsiteX14" fmla="*/ 285750 w 342900"/>
                  <a:gd name="connsiteY14" fmla="*/ 95250 h 376237"/>
                  <a:gd name="connsiteX15" fmla="*/ 338137 w 342900"/>
                  <a:gd name="connsiteY15" fmla="*/ 61912 h 376237"/>
                  <a:gd name="connsiteX16" fmla="*/ 280987 w 342900"/>
                  <a:gd name="connsiteY16" fmla="*/ 23812 h 376237"/>
                  <a:gd name="connsiteX17" fmla="*/ 128587 w 342900"/>
                  <a:gd name="connsiteY17" fmla="*/ 0 h 3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900" h="376237">
                    <a:moveTo>
                      <a:pt x="128587" y="0"/>
                    </a:moveTo>
                    <a:lnTo>
                      <a:pt x="19050" y="28575"/>
                    </a:lnTo>
                    <a:lnTo>
                      <a:pt x="0" y="52387"/>
                    </a:lnTo>
                    <a:lnTo>
                      <a:pt x="42862" y="71437"/>
                    </a:lnTo>
                    <a:lnTo>
                      <a:pt x="14287" y="100012"/>
                    </a:lnTo>
                    <a:lnTo>
                      <a:pt x="38100" y="138112"/>
                    </a:lnTo>
                    <a:lnTo>
                      <a:pt x="100012" y="166687"/>
                    </a:lnTo>
                    <a:lnTo>
                      <a:pt x="100012" y="166687"/>
                    </a:lnTo>
                    <a:lnTo>
                      <a:pt x="157162" y="238125"/>
                    </a:lnTo>
                    <a:lnTo>
                      <a:pt x="176212" y="285750"/>
                    </a:lnTo>
                    <a:lnTo>
                      <a:pt x="185737" y="376237"/>
                    </a:lnTo>
                    <a:lnTo>
                      <a:pt x="204787" y="228600"/>
                    </a:lnTo>
                    <a:lnTo>
                      <a:pt x="290512" y="195262"/>
                    </a:lnTo>
                    <a:lnTo>
                      <a:pt x="342900" y="157162"/>
                    </a:lnTo>
                    <a:lnTo>
                      <a:pt x="285750" y="95250"/>
                    </a:lnTo>
                    <a:lnTo>
                      <a:pt x="338137" y="61912"/>
                    </a:lnTo>
                    <a:lnTo>
                      <a:pt x="280987" y="23812"/>
                    </a:lnTo>
                    <a:lnTo>
                      <a:pt x="128587" y="0"/>
                    </a:lnTo>
                    <a:close/>
                  </a:path>
                </a:pathLst>
              </a:cu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TextBox 168">
                <a:extLst>
                  <a:ext uri="{FF2B5EF4-FFF2-40B4-BE49-F238E27FC236}">
                    <a16:creationId xmlns:a16="http://schemas.microsoft.com/office/drawing/2014/main" id="{46FDAAC5-78D6-9C04-05E2-1C6F69B9AEE4}"/>
                  </a:ext>
                </a:extLst>
              </p:cNvPr>
              <p:cNvSpPr txBox="1"/>
              <p:nvPr/>
            </p:nvSpPr>
            <p:spPr>
              <a:xfrm>
                <a:off x="2822767" y="5737800"/>
                <a:ext cx="115597" cy="153888"/>
              </a:xfrm>
              <a:prstGeom prst="rect">
                <a:avLst/>
              </a:prstGeom>
              <a:noFill/>
            </p:spPr>
            <p:txBody>
              <a:bodyPr wrap="square" lIns="0" tIns="0" rIns="0" bIns="0" rtlCol="0" anchor="ctr" anchorCtr="1">
                <a:spAutoFit/>
              </a:bodyPr>
              <a:lstStyle/>
              <a:p>
                <a:r>
                  <a:rPr lang="en-GB" sz="1000" dirty="0"/>
                  <a:t>+</a:t>
                </a:r>
              </a:p>
            </p:txBody>
          </p:sp>
          <p:sp>
            <p:nvSpPr>
              <p:cNvPr id="170" name="TextBox 169">
                <a:extLst>
                  <a:ext uri="{FF2B5EF4-FFF2-40B4-BE49-F238E27FC236}">
                    <a16:creationId xmlns:a16="http://schemas.microsoft.com/office/drawing/2014/main" id="{12CCF8EC-A1C0-FF6A-2C27-3104243E8175}"/>
                  </a:ext>
                </a:extLst>
              </p:cNvPr>
              <p:cNvSpPr txBox="1"/>
              <p:nvPr/>
            </p:nvSpPr>
            <p:spPr>
              <a:xfrm>
                <a:off x="2914395" y="5928035"/>
                <a:ext cx="115597" cy="153888"/>
              </a:xfrm>
              <a:prstGeom prst="rect">
                <a:avLst/>
              </a:prstGeom>
              <a:noFill/>
            </p:spPr>
            <p:txBody>
              <a:bodyPr wrap="square" lIns="0" tIns="0" rIns="0" bIns="0" rtlCol="0" anchor="ctr" anchorCtr="1">
                <a:spAutoFit/>
              </a:bodyPr>
              <a:lstStyle/>
              <a:p>
                <a:r>
                  <a:rPr lang="en-GB" sz="1000" dirty="0"/>
                  <a:t>+</a:t>
                </a:r>
              </a:p>
            </p:txBody>
          </p:sp>
          <p:sp>
            <p:nvSpPr>
              <p:cNvPr id="171" name="TextBox 170">
                <a:extLst>
                  <a:ext uri="{FF2B5EF4-FFF2-40B4-BE49-F238E27FC236}">
                    <a16:creationId xmlns:a16="http://schemas.microsoft.com/office/drawing/2014/main" id="{77679E56-F561-7EE5-0A60-9BC10C61FCF3}"/>
                  </a:ext>
                </a:extLst>
              </p:cNvPr>
              <p:cNvSpPr txBox="1"/>
              <p:nvPr/>
            </p:nvSpPr>
            <p:spPr>
              <a:xfrm>
                <a:off x="2922004" y="5752049"/>
                <a:ext cx="115597" cy="153888"/>
              </a:xfrm>
              <a:prstGeom prst="rect">
                <a:avLst/>
              </a:prstGeom>
              <a:noFill/>
            </p:spPr>
            <p:txBody>
              <a:bodyPr wrap="square" lIns="0" tIns="0" rIns="0" bIns="0" rtlCol="0" anchor="ctr" anchorCtr="1">
                <a:spAutoFit/>
              </a:bodyPr>
              <a:lstStyle/>
              <a:p>
                <a:r>
                  <a:rPr lang="en-GB" sz="1000" dirty="0"/>
                  <a:t>+</a:t>
                </a:r>
              </a:p>
            </p:txBody>
          </p:sp>
          <p:sp>
            <p:nvSpPr>
              <p:cNvPr id="172" name="TextBox 171">
                <a:extLst>
                  <a:ext uri="{FF2B5EF4-FFF2-40B4-BE49-F238E27FC236}">
                    <a16:creationId xmlns:a16="http://schemas.microsoft.com/office/drawing/2014/main" id="{385BE746-C89E-AC0A-D543-E9B0D597E0DD}"/>
                  </a:ext>
                </a:extLst>
              </p:cNvPr>
              <p:cNvSpPr txBox="1"/>
              <p:nvPr/>
            </p:nvSpPr>
            <p:spPr>
              <a:xfrm>
                <a:off x="2834894" y="5840042"/>
                <a:ext cx="115597" cy="153888"/>
              </a:xfrm>
              <a:prstGeom prst="rect">
                <a:avLst/>
              </a:prstGeom>
              <a:noFill/>
            </p:spPr>
            <p:txBody>
              <a:bodyPr wrap="square" lIns="0" tIns="0" rIns="0" bIns="0" rtlCol="0" anchor="ctr" anchorCtr="1">
                <a:spAutoFit/>
              </a:bodyPr>
              <a:lstStyle/>
              <a:p>
                <a:r>
                  <a:rPr lang="en-GB" sz="1000" dirty="0"/>
                  <a:t>+</a:t>
                </a:r>
              </a:p>
            </p:txBody>
          </p:sp>
          <p:sp>
            <p:nvSpPr>
              <p:cNvPr id="173" name="TextBox 172">
                <a:extLst>
                  <a:ext uri="{FF2B5EF4-FFF2-40B4-BE49-F238E27FC236}">
                    <a16:creationId xmlns:a16="http://schemas.microsoft.com/office/drawing/2014/main" id="{7980ADA7-8761-811E-9F0F-971CF8EF0A60}"/>
                  </a:ext>
                </a:extLst>
              </p:cNvPr>
              <p:cNvSpPr txBox="1"/>
              <p:nvPr/>
            </p:nvSpPr>
            <p:spPr>
              <a:xfrm>
                <a:off x="2991929" y="5847746"/>
                <a:ext cx="115597" cy="153888"/>
              </a:xfrm>
              <a:prstGeom prst="rect">
                <a:avLst/>
              </a:prstGeom>
              <a:noFill/>
            </p:spPr>
            <p:txBody>
              <a:bodyPr wrap="square" lIns="0" tIns="0" rIns="0" bIns="0" rtlCol="0" anchor="ctr" anchorCtr="1">
                <a:spAutoFit/>
              </a:bodyPr>
              <a:lstStyle/>
              <a:p>
                <a:r>
                  <a:rPr lang="en-GB" sz="1000" dirty="0"/>
                  <a:t>+</a:t>
                </a:r>
              </a:p>
            </p:txBody>
          </p:sp>
        </p:grpSp>
        <p:pic>
          <p:nvPicPr>
            <p:cNvPr id="176" name="Picture 175">
              <a:extLst>
                <a:ext uri="{FF2B5EF4-FFF2-40B4-BE49-F238E27FC236}">
                  <a16:creationId xmlns:a16="http://schemas.microsoft.com/office/drawing/2014/main" id="{F9DF5719-4189-274B-AAE4-5AFBD731808F}"/>
                </a:ext>
              </a:extLst>
            </p:cNvPr>
            <p:cNvPicPr>
              <a:picLocks noChangeAspect="1"/>
            </p:cNvPicPr>
            <p:nvPr/>
          </p:nvPicPr>
          <p:blipFill>
            <a:blip r:embed="rId3"/>
            <a:stretch>
              <a:fillRect/>
            </a:stretch>
          </p:blipFill>
          <p:spPr>
            <a:xfrm>
              <a:off x="2754710" y="5418807"/>
              <a:ext cx="270048" cy="394051"/>
            </a:xfrm>
            <a:prstGeom prst="rect">
              <a:avLst/>
            </a:prstGeom>
          </p:spPr>
        </p:pic>
        <p:pic>
          <p:nvPicPr>
            <p:cNvPr id="177" name="Picture 176">
              <a:extLst>
                <a:ext uri="{FF2B5EF4-FFF2-40B4-BE49-F238E27FC236}">
                  <a16:creationId xmlns:a16="http://schemas.microsoft.com/office/drawing/2014/main" id="{02304492-C8D7-D62A-329C-227C370C8628}"/>
                </a:ext>
              </a:extLst>
            </p:cNvPr>
            <p:cNvPicPr>
              <a:picLocks noChangeAspect="1"/>
            </p:cNvPicPr>
            <p:nvPr/>
          </p:nvPicPr>
          <p:blipFill>
            <a:blip r:embed="rId3"/>
            <a:stretch>
              <a:fillRect/>
            </a:stretch>
          </p:blipFill>
          <p:spPr>
            <a:xfrm>
              <a:off x="2644369" y="5488395"/>
              <a:ext cx="270048" cy="307888"/>
            </a:xfrm>
            <a:prstGeom prst="rect">
              <a:avLst/>
            </a:prstGeom>
          </p:spPr>
        </p:pic>
        <p:pic>
          <p:nvPicPr>
            <p:cNvPr id="175" name="Picture 174">
              <a:extLst>
                <a:ext uri="{FF2B5EF4-FFF2-40B4-BE49-F238E27FC236}">
                  <a16:creationId xmlns:a16="http://schemas.microsoft.com/office/drawing/2014/main" id="{F44F51AB-3B39-8E2F-9740-EA631AA0BE78}"/>
                </a:ext>
              </a:extLst>
            </p:cNvPr>
            <p:cNvPicPr>
              <a:picLocks noChangeAspect="1"/>
            </p:cNvPicPr>
            <p:nvPr/>
          </p:nvPicPr>
          <p:blipFill>
            <a:blip r:embed="rId3"/>
            <a:stretch>
              <a:fillRect/>
            </a:stretch>
          </p:blipFill>
          <p:spPr>
            <a:xfrm>
              <a:off x="2867278" y="5485202"/>
              <a:ext cx="270048" cy="362466"/>
            </a:xfrm>
            <a:prstGeom prst="rect">
              <a:avLst/>
            </a:prstGeom>
          </p:spPr>
        </p:pic>
        <p:grpSp>
          <p:nvGrpSpPr>
            <p:cNvPr id="185" name="Group 184">
              <a:extLst>
                <a:ext uri="{FF2B5EF4-FFF2-40B4-BE49-F238E27FC236}">
                  <a16:creationId xmlns:a16="http://schemas.microsoft.com/office/drawing/2014/main" id="{BB62246D-B898-0B54-C2EB-161E7DE7D078}"/>
                </a:ext>
              </a:extLst>
            </p:cNvPr>
            <p:cNvGrpSpPr/>
            <p:nvPr/>
          </p:nvGrpSpPr>
          <p:grpSpPr>
            <a:xfrm>
              <a:off x="2336319" y="6134421"/>
              <a:ext cx="384220" cy="426976"/>
              <a:chOff x="2769020" y="5716392"/>
              <a:chExt cx="384220" cy="545775"/>
            </a:xfrm>
          </p:grpSpPr>
          <p:sp>
            <p:nvSpPr>
              <p:cNvPr id="186" name="Freeform: Shape 185">
                <a:extLst>
                  <a:ext uri="{FF2B5EF4-FFF2-40B4-BE49-F238E27FC236}">
                    <a16:creationId xmlns:a16="http://schemas.microsoft.com/office/drawing/2014/main" id="{70C47319-A178-8ECC-88B6-A142BB752C00}"/>
                  </a:ext>
                </a:extLst>
              </p:cNvPr>
              <p:cNvSpPr/>
              <p:nvPr/>
            </p:nvSpPr>
            <p:spPr>
              <a:xfrm>
                <a:off x="2769020" y="5744489"/>
                <a:ext cx="384220" cy="517678"/>
              </a:xfrm>
              <a:custGeom>
                <a:avLst/>
                <a:gdLst>
                  <a:gd name="connsiteX0" fmla="*/ 128587 w 342900"/>
                  <a:gd name="connsiteY0" fmla="*/ 0 h 376237"/>
                  <a:gd name="connsiteX1" fmla="*/ 19050 w 342900"/>
                  <a:gd name="connsiteY1" fmla="*/ 28575 h 376237"/>
                  <a:gd name="connsiteX2" fmla="*/ 0 w 342900"/>
                  <a:gd name="connsiteY2" fmla="*/ 52387 h 376237"/>
                  <a:gd name="connsiteX3" fmla="*/ 42862 w 342900"/>
                  <a:gd name="connsiteY3" fmla="*/ 71437 h 376237"/>
                  <a:gd name="connsiteX4" fmla="*/ 14287 w 342900"/>
                  <a:gd name="connsiteY4" fmla="*/ 100012 h 376237"/>
                  <a:gd name="connsiteX5" fmla="*/ 38100 w 342900"/>
                  <a:gd name="connsiteY5" fmla="*/ 138112 h 376237"/>
                  <a:gd name="connsiteX6" fmla="*/ 100012 w 342900"/>
                  <a:gd name="connsiteY6" fmla="*/ 166687 h 376237"/>
                  <a:gd name="connsiteX7" fmla="*/ 100012 w 342900"/>
                  <a:gd name="connsiteY7" fmla="*/ 166687 h 376237"/>
                  <a:gd name="connsiteX8" fmla="*/ 157162 w 342900"/>
                  <a:gd name="connsiteY8" fmla="*/ 238125 h 376237"/>
                  <a:gd name="connsiteX9" fmla="*/ 176212 w 342900"/>
                  <a:gd name="connsiteY9" fmla="*/ 285750 h 376237"/>
                  <a:gd name="connsiteX10" fmla="*/ 185737 w 342900"/>
                  <a:gd name="connsiteY10" fmla="*/ 376237 h 376237"/>
                  <a:gd name="connsiteX11" fmla="*/ 204787 w 342900"/>
                  <a:gd name="connsiteY11" fmla="*/ 228600 h 376237"/>
                  <a:gd name="connsiteX12" fmla="*/ 290512 w 342900"/>
                  <a:gd name="connsiteY12" fmla="*/ 195262 h 376237"/>
                  <a:gd name="connsiteX13" fmla="*/ 342900 w 342900"/>
                  <a:gd name="connsiteY13" fmla="*/ 157162 h 376237"/>
                  <a:gd name="connsiteX14" fmla="*/ 285750 w 342900"/>
                  <a:gd name="connsiteY14" fmla="*/ 95250 h 376237"/>
                  <a:gd name="connsiteX15" fmla="*/ 338137 w 342900"/>
                  <a:gd name="connsiteY15" fmla="*/ 61912 h 376237"/>
                  <a:gd name="connsiteX16" fmla="*/ 280987 w 342900"/>
                  <a:gd name="connsiteY16" fmla="*/ 23812 h 376237"/>
                  <a:gd name="connsiteX17" fmla="*/ 128587 w 342900"/>
                  <a:gd name="connsiteY17" fmla="*/ 0 h 3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900" h="376237">
                    <a:moveTo>
                      <a:pt x="128587" y="0"/>
                    </a:moveTo>
                    <a:lnTo>
                      <a:pt x="19050" y="28575"/>
                    </a:lnTo>
                    <a:lnTo>
                      <a:pt x="0" y="52387"/>
                    </a:lnTo>
                    <a:lnTo>
                      <a:pt x="42862" y="71437"/>
                    </a:lnTo>
                    <a:lnTo>
                      <a:pt x="14287" y="100012"/>
                    </a:lnTo>
                    <a:lnTo>
                      <a:pt x="38100" y="138112"/>
                    </a:lnTo>
                    <a:lnTo>
                      <a:pt x="100012" y="166687"/>
                    </a:lnTo>
                    <a:lnTo>
                      <a:pt x="100012" y="166687"/>
                    </a:lnTo>
                    <a:lnTo>
                      <a:pt x="157162" y="238125"/>
                    </a:lnTo>
                    <a:lnTo>
                      <a:pt x="176212" y="285750"/>
                    </a:lnTo>
                    <a:lnTo>
                      <a:pt x="185737" y="376237"/>
                    </a:lnTo>
                    <a:lnTo>
                      <a:pt x="204787" y="228600"/>
                    </a:lnTo>
                    <a:lnTo>
                      <a:pt x="290512" y="195262"/>
                    </a:lnTo>
                    <a:lnTo>
                      <a:pt x="342900" y="157162"/>
                    </a:lnTo>
                    <a:lnTo>
                      <a:pt x="285750" y="95250"/>
                    </a:lnTo>
                    <a:lnTo>
                      <a:pt x="338137" y="61912"/>
                    </a:lnTo>
                    <a:lnTo>
                      <a:pt x="280987" y="23812"/>
                    </a:lnTo>
                    <a:lnTo>
                      <a:pt x="128587" y="0"/>
                    </a:lnTo>
                    <a:close/>
                  </a:path>
                </a:pathLst>
              </a:cu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TextBox 186">
                <a:extLst>
                  <a:ext uri="{FF2B5EF4-FFF2-40B4-BE49-F238E27FC236}">
                    <a16:creationId xmlns:a16="http://schemas.microsoft.com/office/drawing/2014/main" id="{FBCEA417-14D3-7889-7C74-AFF5D2256E6D}"/>
                  </a:ext>
                </a:extLst>
              </p:cNvPr>
              <p:cNvSpPr txBox="1"/>
              <p:nvPr/>
            </p:nvSpPr>
            <p:spPr>
              <a:xfrm>
                <a:off x="2822767" y="5716392"/>
                <a:ext cx="115597" cy="196705"/>
              </a:xfrm>
              <a:prstGeom prst="rect">
                <a:avLst/>
              </a:prstGeom>
              <a:noFill/>
            </p:spPr>
            <p:txBody>
              <a:bodyPr wrap="square" lIns="0" tIns="0" rIns="0" bIns="0" rtlCol="0" anchor="ctr" anchorCtr="1">
                <a:spAutoFit/>
              </a:bodyPr>
              <a:lstStyle/>
              <a:p>
                <a:r>
                  <a:rPr lang="en-GB" sz="1000" dirty="0"/>
                  <a:t>+</a:t>
                </a:r>
              </a:p>
            </p:txBody>
          </p:sp>
          <p:sp>
            <p:nvSpPr>
              <p:cNvPr id="188" name="TextBox 187">
                <a:extLst>
                  <a:ext uri="{FF2B5EF4-FFF2-40B4-BE49-F238E27FC236}">
                    <a16:creationId xmlns:a16="http://schemas.microsoft.com/office/drawing/2014/main" id="{0D547AB7-DEF1-75B0-802A-F182046C4DE9}"/>
                  </a:ext>
                </a:extLst>
              </p:cNvPr>
              <p:cNvSpPr txBox="1"/>
              <p:nvPr/>
            </p:nvSpPr>
            <p:spPr>
              <a:xfrm>
                <a:off x="2914395" y="5906628"/>
                <a:ext cx="115597" cy="196705"/>
              </a:xfrm>
              <a:prstGeom prst="rect">
                <a:avLst/>
              </a:prstGeom>
              <a:noFill/>
            </p:spPr>
            <p:txBody>
              <a:bodyPr wrap="square" lIns="0" tIns="0" rIns="0" bIns="0" rtlCol="0" anchor="ctr" anchorCtr="1">
                <a:spAutoFit/>
              </a:bodyPr>
              <a:lstStyle/>
              <a:p>
                <a:r>
                  <a:rPr lang="en-GB" sz="1000" dirty="0"/>
                  <a:t>+</a:t>
                </a:r>
              </a:p>
            </p:txBody>
          </p:sp>
          <p:sp>
            <p:nvSpPr>
              <p:cNvPr id="189" name="TextBox 188">
                <a:extLst>
                  <a:ext uri="{FF2B5EF4-FFF2-40B4-BE49-F238E27FC236}">
                    <a16:creationId xmlns:a16="http://schemas.microsoft.com/office/drawing/2014/main" id="{751C3937-A522-B145-39A8-C05F2E2CF546}"/>
                  </a:ext>
                </a:extLst>
              </p:cNvPr>
              <p:cNvSpPr txBox="1"/>
              <p:nvPr/>
            </p:nvSpPr>
            <p:spPr>
              <a:xfrm>
                <a:off x="2922004" y="5730642"/>
                <a:ext cx="115597" cy="196705"/>
              </a:xfrm>
              <a:prstGeom prst="rect">
                <a:avLst/>
              </a:prstGeom>
              <a:noFill/>
            </p:spPr>
            <p:txBody>
              <a:bodyPr wrap="square" lIns="0" tIns="0" rIns="0" bIns="0" rtlCol="0" anchor="ctr" anchorCtr="1">
                <a:spAutoFit/>
              </a:bodyPr>
              <a:lstStyle/>
              <a:p>
                <a:r>
                  <a:rPr lang="en-GB" sz="1000" dirty="0"/>
                  <a:t>+</a:t>
                </a:r>
              </a:p>
            </p:txBody>
          </p:sp>
          <p:sp>
            <p:nvSpPr>
              <p:cNvPr id="190" name="TextBox 189">
                <a:extLst>
                  <a:ext uri="{FF2B5EF4-FFF2-40B4-BE49-F238E27FC236}">
                    <a16:creationId xmlns:a16="http://schemas.microsoft.com/office/drawing/2014/main" id="{BBF2839B-D876-FA49-D8A9-39A14FE358D7}"/>
                  </a:ext>
                </a:extLst>
              </p:cNvPr>
              <p:cNvSpPr txBox="1"/>
              <p:nvPr/>
            </p:nvSpPr>
            <p:spPr>
              <a:xfrm>
                <a:off x="2834894" y="5818634"/>
                <a:ext cx="115597" cy="196705"/>
              </a:xfrm>
              <a:prstGeom prst="rect">
                <a:avLst/>
              </a:prstGeom>
              <a:noFill/>
            </p:spPr>
            <p:txBody>
              <a:bodyPr wrap="square" lIns="0" tIns="0" rIns="0" bIns="0" rtlCol="0" anchor="ctr" anchorCtr="1">
                <a:spAutoFit/>
              </a:bodyPr>
              <a:lstStyle/>
              <a:p>
                <a:r>
                  <a:rPr lang="en-GB" sz="1000" dirty="0"/>
                  <a:t>+</a:t>
                </a:r>
              </a:p>
            </p:txBody>
          </p:sp>
          <p:sp>
            <p:nvSpPr>
              <p:cNvPr id="191" name="TextBox 190">
                <a:extLst>
                  <a:ext uri="{FF2B5EF4-FFF2-40B4-BE49-F238E27FC236}">
                    <a16:creationId xmlns:a16="http://schemas.microsoft.com/office/drawing/2014/main" id="{86744FA6-D56D-4554-CBBF-E40317DEB6D0}"/>
                  </a:ext>
                </a:extLst>
              </p:cNvPr>
              <p:cNvSpPr txBox="1"/>
              <p:nvPr/>
            </p:nvSpPr>
            <p:spPr>
              <a:xfrm>
                <a:off x="2991929" y="5826338"/>
                <a:ext cx="115597" cy="196705"/>
              </a:xfrm>
              <a:prstGeom prst="rect">
                <a:avLst/>
              </a:prstGeom>
              <a:noFill/>
            </p:spPr>
            <p:txBody>
              <a:bodyPr wrap="square" lIns="0" tIns="0" rIns="0" bIns="0" rtlCol="0" anchor="ctr" anchorCtr="1">
                <a:spAutoFit/>
              </a:bodyPr>
              <a:lstStyle/>
              <a:p>
                <a:r>
                  <a:rPr lang="en-GB" sz="1000" dirty="0"/>
                  <a:t>+</a:t>
                </a:r>
              </a:p>
            </p:txBody>
          </p:sp>
        </p:grpSp>
        <p:grpSp>
          <p:nvGrpSpPr>
            <p:cNvPr id="178" name="Group 177">
              <a:extLst>
                <a:ext uri="{FF2B5EF4-FFF2-40B4-BE49-F238E27FC236}">
                  <a16:creationId xmlns:a16="http://schemas.microsoft.com/office/drawing/2014/main" id="{A24C9B8E-39ED-84B2-294E-59915886FB33}"/>
                </a:ext>
              </a:extLst>
            </p:cNvPr>
            <p:cNvGrpSpPr/>
            <p:nvPr/>
          </p:nvGrpSpPr>
          <p:grpSpPr>
            <a:xfrm>
              <a:off x="2479505" y="5895011"/>
              <a:ext cx="384220" cy="524368"/>
              <a:chOff x="2769020" y="5737800"/>
              <a:chExt cx="384220" cy="524368"/>
            </a:xfrm>
          </p:grpSpPr>
          <p:sp>
            <p:nvSpPr>
              <p:cNvPr id="179" name="Freeform: Shape 178">
                <a:extLst>
                  <a:ext uri="{FF2B5EF4-FFF2-40B4-BE49-F238E27FC236}">
                    <a16:creationId xmlns:a16="http://schemas.microsoft.com/office/drawing/2014/main" id="{4D2C792F-27E5-6A11-E9B3-BBB25D90C7CA}"/>
                  </a:ext>
                </a:extLst>
              </p:cNvPr>
              <p:cNvSpPr/>
              <p:nvPr/>
            </p:nvSpPr>
            <p:spPr>
              <a:xfrm>
                <a:off x="2769020" y="5744490"/>
                <a:ext cx="384220" cy="517678"/>
              </a:xfrm>
              <a:custGeom>
                <a:avLst/>
                <a:gdLst>
                  <a:gd name="connsiteX0" fmla="*/ 128587 w 342900"/>
                  <a:gd name="connsiteY0" fmla="*/ 0 h 376237"/>
                  <a:gd name="connsiteX1" fmla="*/ 19050 w 342900"/>
                  <a:gd name="connsiteY1" fmla="*/ 28575 h 376237"/>
                  <a:gd name="connsiteX2" fmla="*/ 0 w 342900"/>
                  <a:gd name="connsiteY2" fmla="*/ 52387 h 376237"/>
                  <a:gd name="connsiteX3" fmla="*/ 42862 w 342900"/>
                  <a:gd name="connsiteY3" fmla="*/ 71437 h 376237"/>
                  <a:gd name="connsiteX4" fmla="*/ 14287 w 342900"/>
                  <a:gd name="connsiteY4" fmla="*/ 100012 h 376237"/>
                  <a:gd name="connsiteX5" fmla="*/ 38100 w 342900"/>
                  <a:gd name="connsiteY5" fmla="*/ 138112 h 376237"/>
                  <a:gd name="connsiteX6" fmla="*/ 100012 w 342900"/>
                  <a:gd name="connsiteY6" fmla="*/ 166687 h 376237"/>
                  <a:gd name="connsiteX7" fmla="*/ 100012 w 342900"/>
                  <a:gd name="connsiteY7" fmla="*/ 166687 h 376237"/>
                  <a:gd name="connsiteX8" fmla="*/ 157162 w 342900"/>
                  <a:gd name="connsiteY8" fmla="*/ 238125 h 376237"/>
                  <a:gd name="connsiteX9" fmla="*/ 176212 w 342900"/>
                  <a:gd name="connsiteY9" fmla="*/ 285750 h 376237"/>
                  <a:gd name="connsiteX10" fmla="*/ 185737 w 342900"/>
                  <a:gd name="connsiteY10" fmla="*/ 376237 h 376237"/>
                  <a:gd name="connsiteX11" fmla="*/ 204787 w 342900"/>
                  <a:gd name="connsiteY11" fmla="*/ 228600 h 376237"/>
                  <a:gd name="connsiteX12" fmla="*/ 290512 w 342900"/>
                  <a:gd name="connsiteY12" fmla="*/ 195262 h 376237"/>
                  <a:gd name="connsiteX13" fmla="*/ 342900 w 342900"/>
                  <a:gd name="connsiteY13" fmla="*/ 157162 h 376237"/>
                  <a:gd name="connsiteX14" fmla="*/ 285750 w 342900"/>
                  <a:gd name="connsiteY14" fmla="*/ 95250 h 376237"/>
                  <a:gd name="connsiteX15" fmla="*/ 338137 w 342900"/>
                  <a:gd name="connsiteY15" fmla="*/ 61912 h 376237"/>
                  <a:gd name="connsiteX16" fmla="*/ 280987 w 342900"/>
                  <a:gd name="connsiteY16" fmla="*/ 23812 h 376237"/>
                  <a:gd name="connsiteX17" fmla="*/ 128587 w 342900"/>
                  <a:gd name="connsiteY17" fmla="*/ 0 h 3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2900" h="376237">
                    <a:moveTo>
                      <a:pt x="128587" y="0"/>
                    </a:moveTo>
                    <a:lnTo>
                      <a:pt x="19050" y="28575"/>
                    </a:lnTo>
                    <a:lnTo>
                      <a:pt x="0" y="52387"/>
                    </a:lnTo>
                    <a:lnTo>
                      <a:pt x="42862" y="71437"/>
                    </a:lnTo>
                    <a:lnTo>
                      <a:pt x="14287" y="100012"/>
                    </a:lnTo>
                    <a:lnTo>
                      <a:pt x="38100" y="138112"/>
                    </a:lnTo>
                    <a:lnTo>
                      <a:pt x="100012" y="166687"/>
                    </a:lnTo>
                    <a:lnTo>
                      <a:pt x="100012" y="166687"/>
                    </a:lnTo>
                    <a:lnTo>
                      <a:pt x="157162" y="238125"/>
                    </a:lnTo>
                    <a:lnTo>
                      <a:pt x="176212" y="285750"/>
                    </a:lnTo>
                    <a:lnTo>
                      <a:pt x="185737" y="376237"/>
                    </a:lnTo>
                    <a:lnTo>
                      <a:pt x="204787" y="228600"/>
                    </a:lnTo>
                    <a:lnTo>
                      <a:pt x="290512" y="195262"/>
                    </a:lnTo>
                    <a:lnTo>
                      <a:pt x="342900" y="157162"/>
                    </a:lnTo>
                    <a:lnTo>
                      <a:pt x="285750" y="95250"/>
                    </a:lnTo>
                    <a:lnTo>
                      <a:pt x="338137" y="61912"/>
                    </a:lnTo>
                    <a:lnTo>
                      <a:pt x="280987" y="23812"/>
                    </a:lnTo>
                    <a:lnTo>
                      <a:pt x="128587" y="0"/>
                    </a:lnTo>
                    <a:close/>
                  </a:path>
                </a:pathLst>
              </a:cu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TextBox 179">
                <a:extLst>
                  <a:ext uri="{FF2B5EF4-FFF2-40B4-BE49-F238E27FC236}">
                    <a16:creationId xmlns:a16="http://schemas.microsoft.com/office/drawing/2014/main" id="{60AB83F5-27E2-21A7-43D0-C2B485E51697}"/>
                  </a:ext>
                </a:extLst>
              </p:cNvPr>
              <p:cNvSpPr txBox="1"/>
              <p:nvPr/>
            </p:nvSpPr>
            <p:spPr>
              <a:xfrm>
                <a:off x="2822767" y="5737800"/>
                <a:ext cx="115597" cy="153888"/>
              </a:xfrm>
              <a:prstGeom prst="rect">
                <a:avLst/>
              </a:prstGeom>
              <a:noFill/>
            </p:spPr>
            <p:txBody>
              <a:bodyPr wrap="square" lIns="0" tIns="0" rIns="0" bIns="0" rtlCol="0" anchor="ctr" anchorCtr="1">
                <a:spAutoFit/>
              </a:bodyPr>
              <a:lstStyle/>
              <a:p>
                <a:r>
                  <a:rPr lang="en-GB" sz="1000" dirty="0"/>
                  <a:t>+</a:t>
                </a:r>
              </a:p>
            </p:txBody>
          </p:sp>
          <p:sp>
            <p:nvSpPr>
              <p:cNvPr id="181" name="TextBox 180">
                <a:extLst>
                  <a:ext uri="{FF2B5EF4-FFF2-40B4-BE49-F238E27FC236}">
                    <a16:creationId xmlns:a16="http://schemas.microsoft.com/office/drawing/2014/main" id="{F17D2AA8-9866-9813-1884-D4FA468D20C9}"/>
                  </a:ext>
                </a:extLst>
              </p:cNvPr>
              <p:cNvSpPr txBox="1"/>
              <p:nvPr/>
            </p:nvSpPr>
            <p:spPr>
              <a:xfrm>
                <a:off x="2914395" y="5928035"/>
                <a:ext cx="115597" cy="153888"/>
              </a:xfrm>
              <a:prstGeom prst="rect">
                <a:avLst/>
              </a:prstGeom>
              <a:noFill/>
            </p:spPr>
            <p:txBody>
              <a:bodyPr wrap="square" lIns="0" tIns="0" rIns="0" bIns="0" rtlCol="0" anchor="ctr" anchorCtr="1">
                <a:spAutoFit/>
              </a:bodyPr>
              <a:lstStyle/>
              <a:p>
                <a:r>
                  <a:rPr lang="en-GB" sz="1000" dirty="0"/>
                  <a:t>+</a:t>
                </a:r>
              </a:p>
            </p:txBody>
          </p:sp>
          <p:sp>
            <p:nvSpPr>
              <p:cNvPr id="182" name="TextBox 181">
                <a:extLst>
                  <a:ext uri="{FF2B5EF4-FFF2-40B4-BE49-F238E27FC236}">
                    <a16:creationId xmlns:a16="http://schemas.microsoft.com/office/drawing/2014/main" id="{2580011E-8533-9FC2-0640-B6103D6EEDE9}"/>
                  </a:ext>
                </a:extLst>
              </p:cNvPr>
              <p:cNvSpPr txBox="1"/>
              <p:nvPr/>
            </p:nvSpPr>
            <p:spPr>
              <a:xfrm>
                <a:off x="2922004" y="5752049"/>
                <a:ext cx="115597" cy="153888"/>
              </a:xfrm>
              <a:prstGeom prst="rect">
                <a:avLst/>
              </a:prstGeom>
              <a:noFill/>
            </p:spPr>
            <p:txBody>
              <a:bodyPr wrap="square" lIns="0" tIns="0" rIns="0" bIns="0" rtlCol="0" anchor="ctr" anchorCtr="1">
                <a:spAutoFit/>
              </a:bodyPr>
              <a:lstStyle/>
              <a:p>
                <a:r>
                  <a:rPr lang="en-GB" sz="1000" dirty="0"/>
                  <a:t>+</a:t>
                </a:r>
              </a:p>
            </p:txBody>
          </p:sp>
          <p:sp>
            <p:nvSpPr>
              <p:cNvPr id="183" name="TextBox 182">
                <a:extLst>
                  <a:ext uri="{FF2B5EF4-FFF2-40B4-BE49-F238E27FC236}">
                    <a16:creationId xmlns:a16="http://schemas.microsoft.com/office/drawing/2014/main" id="{91AA7B76-8AC2-BE5D-331A-132DB1D48641}"/>
                  </a:ext>
                </a:extLst>
              </p:cNvPr>
              <p:cNvSpPr txBox="1"/>
              <p:nvPr/>
            </p:nvSpPr>
            <p:spPr>
              <a:xfrm>
                <a:off x="2834894" y="5840042"/>
                <a:ext cx="115597" cy="153888"/>
              </a:xfrm>
              <a:prstGeom prst="rect">
                <a:avLst/>
              </a:prstGeom>
              <a:noFill/>
            </p:spPr>
            <p:txBody>
              <a:bodyPr wrap="square" lIns="0" tIns="0" rIns="0" bIns="0" rtlCol="0" anchor="ctr" anchorCtr="1">
                <a:spAutoFit/>
              </a:bodyPr>
              <a:lstStyle/>
              <a:p>
                <a:r>
                  <a:rPr lang="en-GB" sz="1000" dirty="0"/>
                  <a:t>+</a:t>
                </a:r>
              </a:p>
            </p:txBody>
          </p:sp>
          <p:sp>
            <p:nvSpPr>
              <p:cNvPr id="184" name="TextBox 183">
                <a:extLst>
                  <a:ext uri="{FF2B5EF4-FFF2-40B4-BE49-F238E27FC236}">
                    <a16:creationId xmlns:a16="http://schemas.microsoft.com/office/drawing/2014/main" id="{8D217B57-C2CE-0FF2-7377-4567E8A3A79D}"/>
                  </a:ext>
                </a:extLst>
              </p:cNvPr>
              <p:cNvSpPr txBox="1"/>
              <p:nvPr/>
            </p:nvSpPr>
            <p:spPr>
              <a:xfrm>
                <a:off x="2991929" y="5847746"/>
                <a:ext cx="115597" cy="153888"/>
              </a:xfrm>
              <a:prstGeom prst="rect">
                <a:avLst/>
              </a:prstGeom>
              <a:noFill/>
            </p:spPr>
            <p:txBody>
              <a:bodyPr wrap="square" lIns="0" tIns="0" rIns="0" bIns="0" rtlCol="0" anchor="ctr" anchorCtr="1">
                <a:spAutoFit/>
              </a:bodyPr>
              <a:lstStyle/>
              <a:p>
                <a:r>
                  <a:rPr lang="en-GB" sz="1000" dirty="0"/>
                  <a:t>+</a:t>
                </a:r>
              </a:p>
            </p:txBody>
          </p:sp>
        </p:grpSp>
        <p:sp>
          <p:nvSpPr>
            <p:cNvPr id="192" name="Rectangle 191">
              <a:extLst>
                <a:ext uri="{FF2B5EF4-FFF2-40B4-BE49-F238E27FC236}">
                  <a16:creationId xmlns:a16="http://schemas.microsoft.com/office/drawing/2014/main" id="{02B32A9F-1581-63F3-8A57-BBBB9463562F}"/>
                </a:ext>
              </a:extLst>
            </p:cNvPr>
            <p:cNvSpPr/>
            <p:nvPr/>
          </p:nvSpPr>
          <p:spPr>
            <a:xfrm>
              <a:off x="2158419" y="5327494"/>
              <a:ext cx="1058357" cy="105123"/>
            </a:xfrm>
            <a:prstGeom prst="rect">
              <a:avLst/>
            </a:prstGeom>
            <a:pattFill prst="wdUpDiag">
              <a:fgClr>
                <a:schemeClr val="bg1"/>
              </a:fgClr>
              <a:bgClr>
                <a:srgbClr val="C00000"/>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a:extLst>
                <a:ext uri="{FF2B5EF4-FFF2-40B4-BE49-F238E27FC236}">
                  <a16:creationId xmlns:a16="http://schemas.microsoft.com/office/drawing/2014/main" id="{A7D43A6B-0423-C435-7AC0-01FABDCCA140}"/>
                </a:ext>
              </a:extLst>
            </p:cNvPr>
            <p:cNvSpPr/>
            <p:nvPr/>
          </p:nvSpPr>
          <p:spPr>
            <a:xfrm>
              <a:off x="2158419" y="4956422"/>
              <a:ext cx="1058357" cy="390059"/>
            </a:xfrm>
            <a:prstGeom prst="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Rectangle 193">
              <a:extLst>
                <a:ext uri="{FF2B5EF4-FFF2-40B4-BE49-F238E27FC236}">
                  <a16:creationId xmlns:a16="http://schemas.microsoft.com/office/drawing/2014/main" id="{990784EE-2CC1-CAAE-B53E-91C3BA222A37}"/>
                </a:ext>
              </a:extLst>
            </p:cNvPr>
            <p:cNvSpPr/>
            <p:nvPr/>
          </p:nvSpPr>
          <p:spPr>
            <a:xfrm>
              <a:off x="2152149" y="5020604"/>
              <a:ext cx="1066242" cy="45719"/>
            </a:xfrm>
            <a:prstGeom prst="rect">
              <a:avLst/>
            </a:prstGeom>
            <a:pattFill prst="divot">
              <a:fgClr>
                <a:schemeClr val="tx1"/>
              </a:fgClr>
              <a:bgClr>
                <a:schemeClr val="bg1">
                  <a:lumMod val="85000"/>
                </a:schemeClr>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Rectangle 194">
              <a:extLst>
                <a:ext uri="{FF2B5EF4-FFF2-40B4-BE49-F238E27FC236}">
                  <a16:creationId xmlns:a16="http://schemas.microsoft.com/office/drawing/2014/main" id="{C3DC4096-0900-34DE-A025-2C7E2213112B}"/>
                </a:ext>
              </a:extLst>
            </p:cNvPr>
            <p:cNvSpPr/>
            <p:nvPr/>
          </p:nvSpPr>
          <p:spPr>
            <a:xfrm>
              <a:off x="2162662" y="5125378"/>
              <a:ext cx="1066242" cy="45719"/>
            </a:xfrm>
            <a:prstGeom prst="rect">
              <a:avLst/>
            </a:prstGeom>
            <a:pattFill prst="divot">
              <a:fgClr>
                <a:schemeClr val="tx1"/>
              </a:fgClr>
              <a:bgClr>
                <a:schemeClr val="bg1">
                  <a:lumMod val="85000"/>
                </a:schemeClr>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Rectangle 195">
              <a:extLst>
                <a:ext uri="{FF2B5EF4-FFF2-40B4-BE49-F238E27FC236}">
                  <a16:creationId xmlns:a16="http://schemas.microsoft.com/office/drawing/2014/main" id="{96721B6D-04B2-1363-77BE-924953B39D6D}"/>
                </a:ext>
              </a:extLst>
            </p:cNvPr>
            <p:cNvSpPr/>
            <p:nvPr/>
          </p:nvSpPr>
          <p:spPr>
            <a:xfrm>
              <a:off x="2144151" y="5234535"/>
              <a:ext cx="1066242" cy="45719"/>
            </a:xfrm>
            <a:prstGeom prst="rect">
              <a:avLst/>
            </a:prstGeom>
            <a:pattFill prst="divot">
              <a:fgClr>
                <a:schemeClr val="tx1"/>
              </a:fgClr>
              <a:bgClr>
                <a:schemeClr val="bg1">
                  <a:lumMod val="85000"/>
                </a:schemeClr>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Rectangle 196">
              <a:extLst>
                <a:ext uri="{FF2B5EF4-FFF2-40B4-BE49-F238E27FC236}">
                  <a16:creationId xmlns:a16="http://schemas.microsoft.com/office/drawing/2014/main" id="{0FF5B135-E7CF-255F-28EB-B3EFA76D7B33}"/>
                </a:ext>
              </a:extLst>
            </p:cNvPr>
            <p:cNvSpPr/>
            <p:nvPr/>
          </p:nvSpPr>
          <p:spPr>
            <a:xfrm>
              <a:off x="2159289" y="4841431"/>
              <a:ext cx="1058357" cy="90004"/>
            </a:xfrm>
            <a:prstGeom prst="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Freeform: Shape 197">
              <a:extLst>
                <a:ext uri="{FF2B5EF4-FFF2-40B4-BE49-F238E27FC236}">
                  <a16:creationId xmlns:a16="http://schemas.microsoft.com/office/drawing/2014/main" id="{BC803F73-34C8-8EFE-4D6F-0928378BCC71}"/>
                </a:ext>
              </a:extLst>
            </p:cNvPr>
            <p:cNvSpPr/>
            <p:nvPr/>
          </p:nvSpPr>
          <p:spPr>
            <a:xfrm>
              <a:off x="2147874" y="4844100"/>
              <a:ext cx="1071561" cy="45719"/>
            </a:xfrm>
            <a:custGeom>
              <a:avLst/>
              <a:gdLst>
                <a:gd name="connsiteX0" fmla="*/ 0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4763 h 114300"/>
                <a:gd name="connsiteX8" fmla="*/ 0 w 1428750"/>
                <a:gd name="connsiteY8" fmla="*/ 0 h 114300"/>
                <a:gd name="connsiteX0" fmla="*/ 0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0 w 1428750"/>
                <a:gd name="connsiteY1" fmla="*/ 76200 h 114300"/>
                <a:gd name="connsiteX2" fmla="*/ 228600 w 1428750"/>
                <a:gd name="connsiteY2" fmla="*/ 76200 h 114300"/>
                <a:gd name="connsiteX3" fmla="*/ 200026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6351 w 1428750"/>
                <a:gd name="connsiteY1" fmla="*/ 57151 h 114300"/>
                <a:gd name="connsiteX2" fmla="*/ 228600 w 1428750"/>
                <a:gd name="connsiteY2" fmla="*/ 76200 h 114300"/>
                <a:gd name="connsiteX3" fmla="*/ 200026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6351 w 1428750"/>
                <a:gd name="connsiteY1" fmla="*/ 57151 h 114300"/>
                <a:gd name="connsiteX2" fmla="*/ 228600 w 1428750"/>
                <a:gd name="connsiteY2" fmla="*/ 76200 h 114300"/>
                <a:gd name="connsiteX3" fmla="*/ 657225 w 1428750"/>
                <a:gd name="connsiteY3" fmla="*/ 114300 h 114300"/>
                <a:gd name="connsiteX4" fmla="*/ 1323975 w 1428750"/>
                <a:gd name="connsiteY4" fmla="*/ 90488 h 114300"/>
                <a:gd name="connsiteX5" fmla="*/ 1428750 w 1428750"/>
                <a:gd name="connsiteY5" fmla="*/ 80963 h 114300"/>
                <a:gd name="connsiteX6" fmla="*/ 1423988 w 1428750"/>
                <a:gd name="connsiteY6" fmla="*/ 0 h 114300"/>
                <a:gd name="connsiteX7" fmla="*/ 0 w 1428750"/>
                <a:gd name="connsiteY7" fmla="*/ 0 h 114300"/>
                <a:gd name="connsiteX0" fmla="*/ 0 w 1428750"/>
                <a:gd name="connsiteY0" fmla="*/ 0 h 114300"/>
                <a:gd name="connsiteX1" fmla="*/ 6351 w 1428750"/>
                <a:gd name="connsiteY1" fmla="*/ 57151 h 114300"/>
                <a:gd name="connsiteX2" fmla="*/ 298450 w 1428750"/>
                <a:gd name="connsiteY2" fmla="*/ 57149 h 114300"/>
                <a:gd name="connsiteX3" fmla="*/ 657225 w 1428750"/>
                <a:gd name="connsiteY3" fmla="*/ 114300 h 114300"/>
                <a:gd name="connsiteX4" fmla="*/ 1323975 w 1428750"/>
                <a:gd name="connsiteY4" fmla="*/ 90488 h 114300"/>
                <a:gd name="connsiteX5" fmla="*/ 1428750 w 1428750"/>
                <a:gd name="connsiteY5" fmla="*/ 80963 h 114300"/>
                <a:gd name="connsiteX6" fmla="*/ 1423988 w 1428750"/>
                <a:gd name="connsiteY6" fmla="*/ 0 h 114300"/>
                <a:gd name="connsiteX7" fmla="*/ 0 w 1428750"/>
                <a:gd name="connsiteY7" fmla="*/ 0 h 114300"/>
                <a:gd name="connsiteX0" fmla="*/ 0 w 1428750"/>
                <a:gd name="connsiteY0" fmla="*/ 0 h 114300"/>
                <a:gd name="connsiteX1" fmla="*/ 6351 w 1428750"/>
                <a:gd name="connsiteY1" fmla="*/ 57151 h 114300"/>
                <a:gd name="connsiteX2" fmla="*/ 298450 w 1428750"/>
                <a:gd name="connsiteY2" fmla="*/ 57149 h 114300"/>
                <a:gd name="connsiteX3" fmla="*/ 587889 w 1428750"/>
                <a:gd name="connsiteY3" fmla="*/ 84125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12701 w 1428750"/>
                <a:gd name="connsiteY1" fmla="*/ 31751 h 114300"/>
                <a:gd name="connsiteX2" fmla="*/ 298450 w 1428750"/>
                <a:gd name="connsiteY2" fmla="*/ 57149 h 114300"/>
                <a:gd name="connsiteX3" fmla="*/ 587889 w 1428750"/>
                <a:gd name="connsiteY3" fmla="*/ 84125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12701 w 1428750"/>
                <a:gd name="connsiteY1" fmla="*/ 31751 h 114300"/>
                <a:gd name="connsiteX2" fmla="*/ 298450 w 1428750"/>
                <a:gd name="connsiteY2" fmla="*/ 57149 h 114300"/>
                <a:gd name="connsiteX3" fmla="*/ 518038 w 1428750"/>
                <a:gd name="connsiteY3" fmla="*/ 84125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90488"/>
                <a:gd name="connsiteX1" fmla="*/ 12701 w 1428750"/>
                <a:gd name="connsiteY1" fmla="*/ 31751 h 90488"/>
                <a:gd name="connsiteX2" fmla="*/ 298450 w 1428750"/>
                <a:gd name="connsiteY2" fmla="*/ 57149 h 90488"/>
                <a:gd name="connsiteX3" fmla="*/ 518038 w 1428750"/>
                <a:gd name="connsiteY3" fmla="*/ 84125 h 90488"/>
                <a:gd name="connsiteX4" fmla="*/ 688974 w 1428750"/>
                <a:gd name="connsiteY4" fmla="*/ 88900 h 90488"/>
                <a:gd name="connsiteX5" fmla="*/ 1323975 w 1428750"/>
                <a:gd name="connsiteY5" fmla="*/ 90488 h 90488"/>
                <a:gd name="connsiteX6" fmla="*/ 1428750 w 1428750"/>
                <a:gd name="connsiteY6" fmla="*/ 80963 h 90488"/>
                <a:gd name="connsiteX7" fmla="*/ 1423988 w 1428750"/>
                <a:gd name="connsiteY7" fmla="*/ 0 h 90488"/>
                <a:gd name="connsiteX8" fmla="*/ 0 w 1428750"/>
                <a:gd name="connsiteY8" fmla="*/ 0 h 90488"/>
                <a:gd name="connsiteX0" fmla="*/ 0 w 1428750"/>
                <a:gd name="connsiteY0" fmla="*/ 0 h 90488"/>
                <a:gd name="connsiteX1" fmla="*/ 12701 w 1428750"/>
                <a:gd name="connsiteY1" fmla="*/ 31751 h 90488"/>
                <a:gd name="connsiteX2" fmla="*/ 298450 w 1428750"/>
                <a:gd name="connsiteY2" fmla="*/ 57149 h 90488"/>
                <a:gd name="connsiteX3" fmla="*/ 518038 w 1428750"/>
                <a:gd name="connsiteY3" fmla="*/ 84125 h 90488"/>
                <a:gd name="connsiteX4" fmla="*/ 688974 w 1428750"/>
                <a:gd name="connsiteY4" fmla="*/ 88900 h 90488"/>
                <a:gd name="connsiteX5" fmla="*/ 1323975 w 1428750"/>
                <a:gd name="connsiteY5" fmla="*/ 90488 h 90488"/>
                <a:gd name="connsiteX6" fmla="*/ 1428750 w 1428750"/>
                <a:gd name="connsiteY6" fmla="*/ 80963 h 90488"/>
                <a:gd name="connsiteX7" fmla="*/ 1423988 w 1428750"/>
                <a:gd name="connsiteY7" fmla="*/ 0 h 90488"/>
                <a:gd name="connsiteX8" fmla="*/ 0 w 1428750"/>
                <a:gd name="connsiteY8" fmla="*/ 0 h 90488"/>
                <a:gd name="connsiteX0" fmla="*/ 0 w 1428750"/>
                <a:gd name="connsiteY0" fmla="*/ 0 h 100013"/>
                <a:gd name="connsiteX1" fmla="*/ 12701 w 1428750"/>
                <a:gd name="connsiteY1" fmla="*/ 31751 h 100013"/>
                <a:gd name="connsiteX2" fmla="*/ 298450 w 1428750"/>
                <a:gd name="connsiteY2" fmla="*/ 57149 h 100013"/>
                <a:gd name="connsiteX3" fmla="*/ 518038 w 1428750"/>
                <a:gd name="connsiteY3" fmla="*/ 84125 h 100013"/>
                <a:gd name="connsiteX4" fmla="*/ 688974 w 1428750"/>
                <a:gd name="connsiteY4" fmla="*/ 88900 h 100013"/>
                <a:gd name="connsiteX5" fmla="*/ 1323975 w 1428750"/>
                <a:gd name="connsiteY5" fmla="*/ 90488 h 100013"/>
                <a:gd name="connsiteX6" fmla="*/ 1428750 w 1428750"/>
                <a:gd name="connsiteY6" fmla="*/ 100013 h 100013"/>
                <a:gd name="connsiteX7" fmla="*/ 1423988 w 1428750"/>
                <a:gd name="connsiteY7" fmla="*/ 0 h 100013"/>
                <a:gd name="connsiteX8" fmla="*/ 0 w 1428750"/>
                <a:gd name="connsiteY8" fmla="*/ 0 h 10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0" h="100013">
                  <a:moveTo>
                    <a:pt x="0" y="0"/>
                  </a:moveTo>
                  <a:lnTo>
                    <a:pt x="12701" y="31751"/>
                  </a:lnTo>
                  <a:lnTo>
                    <a:pt x="298450" y="57149"/>
                  </a:lnTo>
                  <a:cubicBezTo>
                    <a:pt x="382230" y="74608"/>
                    <a:pt x="434258" y="66666"/>
                    <a:pt x="518038" y="84125"/>
                  </a:cubicBezTo>
                  <a:lnTo>
                    <a:pt x="688974" y="88900"/>
                  </a:lnTo>
                  <a:lnTo>
                    <a:pt x="1323975" y="90488"/>
                  </a:lnTo>
                  <a:lnTo>
                    <a:pt x="1428750" y="100013"/>
                  </a:lnTo>
                  <a:lnTo>
                    <a:pt x="1423988" y="0"/>
                  </a:lnTo>
                  <a:lnTo>
                    <a:pt x="0" y="0"/>
                  </a:lnTo>
                  <a:close/>
                </a:path>
              </a:pathLst>
            </a:cu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Rectangle 199">
              <a:extLst>
                <a:ext uri="{FF2B5EF4-FFF2-40B4-BE49-F238E27FC236}">
                  <a16:creationId xmlns:a16="http://schemas.microsoft.com/office/drawing/2014/main" id="{DE0CA455-FD4D-A8A3-A0E6-731521B2A2A1}"/>
                </a:ext>
              </a:extLst>
            </p:cNvPr>
            <p:cNvSpPr/>
            <p:nvPr/>
          </p:nvSpPr>
          <p:spPr>
            <a:xfrm>
              <a:off x="2154044" y="4722488"/>
              <a:ext cx="1066242" cy="115582"/>
            </a:xfrm>
            <a:custGeom>
              <a:avLst/>
              <a:gdLst>
                <a:gd name="connsiteX0" fmla="*/ 0 w 1066242"/>
                <a:gd name="connsiteY0" fmla="*/ 0 h 47002"/>
                <a:gd name="connsiteX1" fmla="*/ 1066242 w 1066242"/>
                <a:gd name="connsiteY1" fmla="*/ 0 h 47002"/>
                <a:gd name="connsiteX2" fmla="*/ 1066242 w 1066242"/>
                <a:gd name="connsiteY2" fmla="*/ 47002 h 47002"/>
                <a:gd name="connsiteX3" fmla="*/ 0 w 1066242"/>
                <a:gd name="connsiteY3" fmla="*/ 47002 h 47002"/>
                <a:gd name="connsiteX4" fmla="*/ 0 w 1066242"/>
                <a:gd name="connsiteY4" fmla="*/ 0 h 47002"/>
                <a:gd name="connsiteX0" fmla="*/ 0 w 1066242"/>
                <a:gd name="connsiteY0" fmla="*/ 0 h 115582"/>
                <a:gd name="connsiteX1" fmla="*/ 1066242 w 1066242"/>
                <a:gd name="connsiteY1" fmla="*/ 0 h 115582"/>
                <a:gd name="connsiteX2" fmla="*/ 1066242 w 1066242"/>
                <a:gd name="connsiteY2" fmla="*/ 115582 h 115582"/>
                <a:gd name="connsiteX3" fmla="*/ 0 w 1066242"/>
                <a:gd name="connsiteY3" fmla="*/ 47002 h 115582"/>
                <a:gd name="connsiteX4" fmla="*/ 0 w 1066242"/>
                <a:gd name="connsiteY4" fmla="*/ 0 h 115582"/>
                <a:gd name="connsiteX0" fmla="*/ 0 w 1066242"/>
                <a:gd name="connsiteY0" fmla="*/ 0 h 115582"/>
                <a:gd name="connsiteX1" fmla="*/ 1066242 w 1066242"/>
                <a:gd name="connsiteY1" fmla="*/ 0 h 115582"/>
                <a:gd name="connsiteX2" fmla="*/ 1066242 w 1066242"/>
                <a:gd name="connsiteY2" fmla="*/ 115582 h 115582"/>
                <a:gd name="connsiteX3" fmla="*/ 0 w 1066242"/>
                <a:gd name="connsiteY3" fmla="*/ 111772 h 115582"/>
                <a:gd name="connsiteX4" fmla="*/ 0 w 1066242"/>
                <a:gd name="connsiteY4" fmla="*/ 0 h 115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242" h="115582">
                  <a:moveTo>
                    <a:pt x="0" y="0"/>
                  </a:moveTo>
                  <a:lnTo>
                    <a:pt x="1066242" y="0"/>
                  </a:lnTo>
                  <a:lnTo>
                    <a:pt x="1066242" y="115582"/>
                  </a:lnTo>
                  <a:lnTo>
                    <a:pt x="0" y="111772"/>
                  </a:lnTo>
                  <a:lnTo>
                    <a:pt x="0" y="0"/>
                  </a:lnTo>
                  <a:close/>
                </a:path>
              </a:pathLst>
            </a:cu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Freeform: Shape 200">
              <a:extLst>
                <a:ext uri="{FF2B5EF4-FFF2-40B4-BE49-F238E27FC236}">
                  <a16:creationId xmlns:a16="http://schemas.microsoft.com/office/drawing/2014/main" id="{FCAE556C-9B21-AB62-41E2-91EFE5CF8C91}"/>
                </a:ext>
              </a:extLst>
            </p:cNvPr>
            <p:cNvSpPr/>
            <p:nvPr/>
          </p:nvSpPr>
          <p:spPr>
            <a:xfrm>
              <a:off x="2141077" y="4602848"/>
              <a:ext cx="1075698" cy="165649"/>
            </a:xfrm>
            <a:custGeom>
              <a:avLst/>
              <a:gdLst>
                <a:gd name="connsiteX0" fmla="*/ 0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4763 h 114300"/>
                <a:gd name="connsiteX8" fmla="*/ 0 w 1428750"/>
                <a:gd name="connsiteY8" fmla="*/ 0 h 114300"/>
                <a:gd name="connsiteX0" fmla="*/ 0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0 w 1428750"/>
                <a:gd name="connsiteY1" fmla="*/ 76200 h 114300"/>
                <a:gd name="connsiteX2" fmla="*/ 228600 w 1428750"/>
                <a:gd name="connsiteY2" fmla="*/ 76200 h 114300"/>
                <a:gd name="connsiteX3" fmla="*/ 200026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6351 w 1428750"/>
                <a:gd name="connsiteY1" fmla="*/ 57151 h 114300"/>
                <a:gd name="connsiteX2" fmla="*/ 228600 w 1428750"/>
                <a:gd name="connsiteY2" fmla="*/ 76200 h 114300"/>
                <a:gd name="connsiteX3" fmla="*/ 200026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6351 w 1428750"/>
                <a:gd name="connsiteY1" fmla="*/ 57151 h 114300"/>
                <a:gd name="connsiteX2" fmla="*/ 228600 w 1428750"/>
                <a:gd name="connsiteY2" fmla="*/ 76200 h 114300"/>
                <a:gd name="connsiteX3" fmla="*/ 657225 w 1428750"/>
                <a:gd name="connsiteY3" fmla="*/ 114300 h 114300"/>
                <a:gd name="connsiteX4" fmla="*/ 1323975 w 1428750"/>
                <a:gd name="connsiteY4" fmla="*/ 90488 h 114300"/>
                <a:gd name="connsiteX5" fmla="*/ 1428750 w 1428750"/>
                <a:gd name="connsiteY5" fmla="*/ 80963 h 114300"/>
                <a:gd name="connsiteX6" fmla="*/ 1423988 w 1428750"/>
                <a:gd name="connsiteY6" fmla="*/ 0 h 114300"/>
                <a:gd name="connsiteX7" fmla="*/ 0 w 1428750"/>
                <a:gd name="connsiteY7" fmla="*/ 0 h 114300"/>
                <a:gd name="connsiteX0" fmla="*/ 0 w 1428750"/>
                <a:gd name="connsiteY0" fmla="*/ 0 h 114300"/>
                <a:gd name="connsiteX1" fmla="*/ 6351 w 1428750"/>
                <a:gd name="connsiteY1" fmla="*/ 57151 h 114300"/>
                <a:gd name="connsiteX2" fmla="*/ 298450 w 1428750"/>
                <a:gd name="connsiteY2" fmla="*/ 57149 h 114300"/>
                <a:gd name="connsiteX3" fmla="*/ 657225 w 1428750"/>
                <a:gd name="connsiteY3" fmla="*/ 114300 h 114300"/>
                <a:gd name="connsiteX4" fmla="*/ 1323975 w 1428750"/>
                <a:gd name="connsiteY4" fmla="*/ 90488 h 114300"/>
                <a:gd name="connsiteX5" fmla="*/ 1428750 w 1428750"/>
                <a:gd name="connsiteY5" fmla="*/ 80963 h 114300"/>
                <a:gd name="connsiteX6" fmla="*/ 1423988 w 1428750"/>
                <a:gd name="connsiteY6" fmla="*/ 0 h 114300"/>
                <a:gd name="connsiteX7" fmla="*/ 0 w 1428750"/>
                <a:gd name="connsiteY7" fmla="*/ 0 h 114300"/>
                <a:gd name="connsiteX0" fmla="*/ 0 w 1428750"/>
                <a:gd name="connsiteY0" fmla="*/ 0 h 114300"/>
                <a:gd name="connsiteX1" fmla="*/ 6351 w 1428750"/>
                <a:gd name="connsiteY1" fmla="*/ 57151 h 114300"/>
                <a:gd name="connsiteX2" fmla="*/ 298450 w 1428750"/>
                <a:gd name="connsiteY2" fmla="*/ 57149 h 114300"/>
                <a:gd name="connsiteX3" fmla="*/ 587889 w 1428750"/>
                <a:gd name="connsiteY3" fmla="*/ 84125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12701 w 1428750"/>
                <a:gd name="connsiteY1" fmla="*/ 31751 h 114300"/>
                <a:gd name="connsiteX2" fmla="*/ 298450 w 1428750"/>
                <a:gd name="connsiteY2" fmla="*/ 57149 h 114300"/>
                <a:gd name="connsiteX3" fmla="*/ 587889 w 1428750"/>
                <a:gd name="connsiteY3" fmla="*/ 84125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12701 w 1428750"/>
                <a:gd name="connsiteY1" fmla="*/ 31751 h 114300"/>
                <a:gd name="connsiteX2" fmla="*/ 298450 w 1428750"/>
                <a:gd name="connsiteY2" fmla="*/ 57149 h 114300"/>
                <a:gd name="connsiteX3" fmla="*/ 518038 w 1428750"/>
                <a:gd name="connsiteY3" fmla="*/ 84125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90488"/>
                <a:gd name="connsiteX1" fmla="*/ 12701 w 1428750"/>
                <a:gd name="connsiteY1" fmla="*/ 31751 h 90488"/>
                <a:gd name="connsiteX2" fmla="*/ 298450 w 1428750"/>
                <a:gd name="connsiteY2" fmla="*/ 57149 h 90488"/>
                <a:gd name="connsiteX3" fmla="*/ 518038 w 1428750"/>
                <a:gd name="connsiteY3" fmla="*/ 84125 h 90488"/>
                <a:gd name="connsiteX4" fmla="*/ 688974 w 1428750"/>
                <a:gd name="connsiteY4" fmla="*/ 88900 h 90488"/>
                <a:gd name="connsiteX5" fmla="*/ 1323975 w 1428750"/>
                <a:gd name="connsiteY5" fmla="*/ 90488 h 90488"/>
                <a:gd name="connsiteX6" fmla="*/ 1428750 w 1428750"/>
                <a:gd name="connsiteY6" fmla="*/ 80963 h 90488"/>
                <a:gd name="connsiteX7" fmla="*/ 1423988 w 1428750"/>
                <a:gd name="connsiteY7" fmla="*/ 0 h 90488"/>
                <a:gd name="connsiteX8" fmla="*/ 0 w 1428750"/>
                <a:gd name="connsiteY8" fmla="*/ 0 h 90488"/>
                <a:gd name="connsiteX0" fmla="*/ 0 w 1428750"/>
                <a:gd name="connsiteY0" fmla="*/ 0 h 90488"/>
                <a:gd name="connsiteX1" fmla="*/ 12701 w 1428750"/>
                <a:gd name="connsiteY1" fmla="*/ 31751 h 90488"/>
                <a:gd name="connsiteX2" fmla="*/ 298450 w 1428750"/>
                <a:gd name="connsiteY2" fmla="*/ 57149 h 90488"/>
                <a:gd name="connsiteX3" fmla="*/ 518038 w 1428750"/>
                <a:gd name="connsiteY3" fmla="*/ 84125 h 90488"/>
                <a:gd name="connsiteX4" fmla="*/ 688974 w 1428750"/>
                <a:gd name="connsiteY4" fmla="*/ 88900 h 90488"/>
                <a:gd name="connsiteX5" fmla="*/ 1323975 w 1428750"/>
                <a:gd name="connsiteY5" fmla="*/ 90488 h 90488"/>
                <a:gd name="connsiteX6" fmla="*/ 1428750 w 1428750"/>
                <a:gd name="connsiteY6" fmla="*/ 80963 h 90488"/>
                <a:gd name="connsiteX7" fmla="*/ 1423988 w 1428750"/>
                <a:gd name="connsiteY7" fmla="*/ 0 h 90488"/>
                <a:gd name="connsiteX8" fmla="*/ 0 w 1428750"/>
                <a:gd name="connsiteY8" fmla="*/ 0 h 90488"/>
                <a:gd name="connsiteX0" fmla="*/ 0 w 1428750"/>
                <a:gd name="connsiteY0" fmla="*/ 0 h 100013"/>
                <a:gd name="connsiteX1" fmla="*/ 12701 w 1428750"/>
                <a:gd name="connsiteY1" fmla="*/ 31751 h 100013"/>
                <a:gd name="connsiteX2" fmla="*/ 298450 w 1428750"/>
                <a:gd name="connsiteY2" fmla="*/ 57149 h 100013"/>
                <a:gd name="connsiteX3" fmla="*/ 518038 w 1428750"/>
                <a:gd name="connsiteY3" fmla="*/ 84125 h 100013"/>
                <a:gd name="connsiteX4" fmla="*/ 688974 w 1428750"/>
                <a:gd name="connsiteY4" fmla="*/ 88900 h 100013"/>
                <a:gd name="connsiteX5" fmla="*/ 1323975 w 1428750"/>
                <a:gd name="connsiteY5" fmla="*/ 90488 h 100013"/>
                <a:gd name="connsiteX6" fmla="*/ 1428750 w 1428750"/>
                <a:gd name="connsiteY6" fmla="*/ 100013 h 100013"/>
                <a:gd name="connsiteX7" fmla="*/ 1423988 w 1428750"/>
                <a:gd name="connsiteY7" fmla="*/ 0 h 100013"/>
                <a:gd name="connsiteX8" fmla="*/ 0 w 1428750"/>
                <a:gd name="connsiteY8" fmla="*/ 0 h 100013"/>
                <a:gd name="connsiteX0" fmla="*/ 0 w 2057611"/>
                <a:gd name="connsiteY0" fmla="*/ 0 h 172153"/>
                <a:gd name="connsiteX1" fmla="*/ 641562 w 2057611"/>
                <a:gd name="connsiteY1" fmla="*/ 103891 h 172153"/>
                <a:gd name="connsiteX2" fmla="*/ 927311 w 2057611"/>
                <a:gd name="connsiteY2" fmla="*/ 129289 h 172153"/>
                <a:gd name="connsiteX3" fmla="*/ 1146899 w 2057611"/>
                <a:gd name="connsiteY3" fmla="*/ 156265 h 172153"/>
                <a:gd name="connsiteX4" fmla="*/ 1317835 w 2057611"/>
                <a:gd name="connsiteY4" fmla="*/ 161040 h 172153"/>
                <a:gd name="connsiteX5" fmla="*/ 1952836 w 2057611"/>
                <a:gd name="connsiteY5" fmla="*/ 162628 h 172153"/>
                <a:gd name="connsiteX6" fmla="*/ 2057611 w 2057611"/>
                <a:gd name="connsiteY6" fmla="*/ 172153 h 172153"/>
                <a:gd name="connsiteX7" fmla="*/ 2052849 w 2057611"/>
                <a:gd name="connsiteY7" fmla="*/ 72140 h 172153"/>
                <a:gd name="connsiteX8" fmla="*/ 0 w 2057611"/>
                <a:gd name="connsiteY8" fmla="*/ 0 h 172153"/>
                <a:gd name="connsiteX0" fmla="*/ 30306 w 2087917"/>
                <a:gd name="connsiteY0" fmla="*/ 0 h 172153"/>
                <a:gd name="connsiteX1" fmla="*/ 34312 w 2087917"/>
                <a:gd name="connsiteY1" fmla="*/ 56109 h 172153"/>
                <a:gd name="connsiteX2" fmla="*/ 671868 w 2087917"/>
                <a:gd name="connsiteY2" fmla="*/ 103891 h 172153"/>
                <a:gd name="connsiteX3" fmla="*/ 957617 w 2087917"/>
                <a:gd name="connsiteY3" fmla="*/ 129289 h 172153"/>
                <a:gd name="connsiteX4" fmla="*/ 1177205 w 2087917"/>
                <a:gd name="connsiteY4" fmla="*/ 156265 h 172153"/>
                <a:gd name="connsiteX5" fmla="*/ 1348141 w 2087917"/>
                <a:gd name="connsiteY5" fmla="*/ 161040 h 172153"/>
                <a:gd name="connsiteX6" fmla="*/ 1983142 w 2087917"/>
                <a:gd name="connsiteY6" fmla="*/ 162628 h 172153"/>
                <a:gd name="connsiteX7" fmla="*/ 2087917 w 2087917"/>
                <a:gd name="connsiteY7" fmla="*/ 172153 h 172153"/>
                <a:gd name="connsiteX8" fmla="*/ 2083155 w 2087917"/>
                <a:gd name="connsiteY8" fmla="*/ 72140 h 172153"/>
                <a:gd name="connsiteX9" fmla="*/ 30306 w 2087917"/>
                <a:gd name="connsiteY9" fmla="*/ 0 h 172153"/>
                <a:gd name="connsiteX0" fmla="*/ 30306 w 2087917"/>
                <a:gd name="connsiteY0" fmla="*/ 0 h 172153"/>
                <a:gd name="connsiteX1" fmla="*/ 34312 w 2087917"/>
                <a:gd name="connsiteY1" fmla="*/ 56109 h 172153"/>
                <a:gd name="connsiteX2" fmla="*/ 671868 w 2087917"/>
                <a:gd name="connsiteY2" fmla="*/ 103891 h 172153"/>
                <a:gd name="connsiteX3" fmla="*/ 957617 w 2087917"/>
                <a:gd name="connsiteY3" fmla="*/ 129289 h 172153"/>
                <a:gd name="connsiteX4" fmla="*/ 1177205 w 2087917"/>
                <a:gd name="connsiteY4" fmla="*/ 156265 h 172153"/>
                <a:gd name="connsiteX5" fmla="*/ 1348141 w 2087917"/>
                <a:gd name="connsiteY5" fmla="*/ 161040 h 172153"/>
                <a:gd name="connsiteX6" fmla="*/ 1983142 w 2087917"/>
                <a:gd name="connsiteY6" fmla="*/ 162628 h 172153"/>
                <a:gd name="connsiteX7" fmla="*/ 2087917 w 2087917"/>
                <a:gd name="connsiteY7" fmla="*/ 172153 h 172153"/>
                <a:gd name="connsiteX8" fmla="*/ 2083156 w 2087917"/>
                <a:gd name="connsiteY8" fmla="*/ 16031 h 172153"/>
                <a:gd name="connsiteX9" fmla="*/ 30306 w 2087917"/>
                <a:gd name="connsiteY9" fmla="*/ 0 h 172153"/>
                <a:gd name="connsiteX0" fmla="*/ 4645 w 2091849"/>
                <a:gd name="connsiteY0" fmla="*/ 0 h 308417"/>
                <a:gd name="connsiteX1" fmla="*/ 38244 w 2091849"/>
                <a:gd name="connsiteY1" fmla="*/ 192373 h 308417"/>
                <a:gd name="connsiteX2" fmla="*/ 675800 w 2091849"/>
                <a:gd name="connsiteY2" fmla="*/ 240155 h 308417"/>
                <a:gd name="connsiteX3" fmla="*/ 961549 w 2091849"/>
                <a:gd name="connsiteY3" fmla="*/ 265553 h 308417"/>
                <a:gd name="connsiteX4" fmla="*/ 1181137 w 2091849"/>
                <a:gd name="connsiteY4" fmla="*/ 292529 h 308417"/>
                <a:gd name="connsiteX5" fmla="*/ 1352073 w 2091849"/>
                <a:gd name="connsiteY5" fmla="*/ 297304 h 308417"/>
                <a:gd name="connsiteX6" fmla="*/ 1987074 w 2091849"/>
                <a:gd name="connsiteY6" fmla="*/ 298892 h 308417"/>
                <a:gd name="connsiteX7" fmla="*/ 2091849 w 2091849"/>
                <a:gd name="connsiteY7" fmla="*/ 308417 h 308417"/>
                <a:gd name="connsiteX8" fmla="*/ 2087088 w 2091849"/>
                <a:gd name="connsiteY8" fmla="*/ 152295 h 308417"/>
                <a:gd name="connsiteX9" fmla="*/ 4645 w 2091849"/>
                <a:gd name="connsiteY9" fmla="*/ 0 h 308417"/>
                <a:gd name="connsiteX0" fmla="*/ 4645 w 2091849"/>
                <a:gd name="connsiteY0" fmla="*/ 40078 h 348495"/>
                <a:gd name="connsiteX1" fmla="*/ 38244 w 2091849"/>
                <a:gd name="connsiteY1" fmla="*/ 232451 h 348495"/>
                <a:gd name="connsiteX2" fmla="*/ 675800 w 2091849"/>
                <a:gd name="connsiteY2" fmla="*/ 280233 h 348495"/>
                <a:gd name="connsiteX3" fmla="*/ 961549 w 2091849"/>
                <a:gd name="connsiteY3" fmla="*/ 305631 h 348495"/>
                <a:gd name="connsiteX4" fmla="*/ 1181137 w 2091849"/>
                <a:gd name="connsiteY4" fmla="*/ 332607 h 348495"/>
                <a:gd name="connsiteX5" fmla="*/ 1352073 w 2091849"/>
                <a:gd name="connsiteY5" fmla="*/ 337382 h 348495"/>
                <a:gd name="connsiteX6" fmla="*/ 1987074 w 2091849"/>
                <a:gd name="connsiteY6" fmla="*/ 338970 h 348495"/>
                <a:gd name="connsiteX7" fmla="*/ 2091849 w 2091849"/>
                <a:gd name="connsiteY7" fmla="*/ 348495 h 348495"/>
                <a:gd name="connsiteX8" fmla="*/ 2072291 w 2091849"/>
                <a:gd name="connsiteY8" fmla="*/ 0 h 348495"/>
                <a:gd name="connsiteX9" fmla="*/ 4645 w 2091849"/>
                <a:gd name="connsiteY9" fmla="*/ 40078 h 348495"/>
                <a:gd name="connsiteX0" fmla="*/ 23811 w 2088820"/>
                <a:gd name="connsiteY0" fmla="*/ 16031 h 348495"/>
                <a:gd name="connsiteX1" fmla="*/ 35215 w 2088820"/>
                <a:gd name="connsiteY1" fmla="*/ 232451 h 348495"/>
                <a:gd name="connsiteX2" fmla="*/ 672771 w 2088820"/>
                <a:gd name="connsiteY2" fmla="*/ 280233 h 348495"/>
                <a:gd name="connsiteX3" fmla="*/ 958520 w 2088820"/>
                <a:gd name="connsiteY3" fmla="*/ 305631 h 348495"/>
                <a:gd name="connsiteX4" fmla="*/ 1178108 w 2088820"/>
                <a:gd name="connsiteY4" fmla="*/ 332607 h 348495"/>
                <a:gd name="connsiteX5" fmla="*/ 1349044 w 2088820"/>
                <a:gd name="connsiteY5" fmla="*/ 337382 h 348495"/>
                <a:gd name="connsiteX6" fmla="*/ 1984045 w 2088820"/>
                <a:gd name="connsiteY6" fmla="*/ 338970 h 348495"/>
                <a:gd name="connsiteX7" fmla="*/ 2088820 w 2088820"/>
                <a:gd name="connsiteY7" fmla="*/ 348495 h 348495"/>
                <a:gd name="connsiteX8" fmla="*/ 2069262 w 2088820"/>
                <a:gd name="connsiteY8" fmla="*/ 0 h 348495"/>
                <a:gd name="connsiteX9" fmla="*/ 23811 w 2088820"/>
                <a:gd name="connsiteY9" fmla="*/ 16031 h 348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8820" h="348495">
                  <a:moveTo>
                    <a:pt x="23811" y="16031"/>
                  </a:moveTo>
                  <a:cubicBezTo>
                    <a:pt x="141054" y="37406"/>
                    <a:pt x="-82028" y="211076"/>
                    <a:pt x="35215" y="232451"/>
                  </a:cubicBezTo>
                  <a:lnTo>
                    <a:pt x="672771" y="280233"/>
                  </a:lnTo>
                  <a:lnTo>
                    <a:pt x="958520" y="305631"/>
                  </a:lnTo>
                  <a:cubicBezTo>
                    <a:pt x="1042300" y="323090"/>
                    <a:pt x="1094328" y="315148"/>
                    <a:pt x="1178108" y="332607"/>
                  </a:cubicBezTo>
                  <a:lnTo>
                    <a:pt x="1349044" y="337382"/>
                  </a:lnTo>
                  <a:lnTo>
                    <a:pt x="1984045" y="338970"/>
                  </a:lnTo>
                  <a:lnTo>
                    <a:pt x="2088820" y="348495"/>
                  </a:lnTo>
                  <a:lnTo>
                    <a:pt x="2069262" y="0"/>
                  </a:lnTo>
                  <a:lnTo>
                    <a:pt x="23811" y="16031"/>
                  </a:lnTo>
                  <a:close/>
                </a:path>
              </a:pathLst>
            </a:cu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Rectangle 201">
              <a:extLst>
                <a:ext uri="{FF2B5EF4-FFF2-40B4-BE49-F238E27FC236}">
                  <a16:creationId xmlns:a16="http://schemas.microsoft.com/office/drawing/2014/main" id="{B5C919F8-501C-D6E6-540A-FFFFC2E17814}"/>
                </a:ext>
              </a:extLst>
            </p:cNvPr>
            <p:cNvSpPr/>
            <p:nvPr/>
          </p:nvSpPr>
          <p:spPr>
            <a:xfrm>
              <a:off x="2148917" y="4501178"/>
              <a:ext cx="1058357" cy="109276"/>
            </a:xfrm>
            <a:prstGeom prst="rect">
              <a:avLst/>
            </a:prstGeom>
            <a:pattFill prst="wdUpDiag">
              <a:fgClr>
                <a:schemeClr val="bg1"/>
              </a:fgClr>
              <a:bgClr>
                <a:srgbClr val="C00000"/>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Rectangle 202">
              <a:extLst>
                <a:ext uri="{FF2B5EF4-FFF2-40B4-BE49-F238E27FC236}">
                  <a16:creationId xmlns:a16="http://schemas.microsoft.com/office/drawing/2014/main" id="{86EAC1D0-D2FE-81D0-2C84-ADF29DCBA2F0}"/>
                </a:ext>
              </a:extLst>
            </p:cNvPr>
            <p:cNvSpPr/>
            <p:nvPr/>
          </p:nvSpPr>
          <p:spPr>
            <a:xfrm>
              <a:off x="2147498" y="4383914"/>
              <a:ext cx="1066242" cy="115754"/>
            </a:xfrm>
            <a:prstGeom prst="rect">
              <a:avLst/>
            </a:prstGeom>
            <a:pattFill prst="horzBrick">
              <a:fgClr>
                <a:schemeClr val="tx1"/>
              </a:fgClr>
              <a:bgClr>
                <a:srgbClr val="00B0F0"/>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Rectangle 203">
              <a:extLst>
                <a:ext uri="{FF2B5EF4-FFF2-40B4-BE49-F238E27FC236}">
                  <a16:creationId xmlns:a16="http://schemas.microsoft.com/office/drawing/2014/main" id="{359ABCE3-DD19-97AD-62D9-42C3247C2868}"/>
                </a:ext>
              </a:extLst>
            </p:cNvPr>
            <p:cNvSpPr/>
            <p:nvPr/>
          </p:nvSpPr>
          <p:spPr>
            <a:xfrm>
              <a:off x="2154958" y="4306406"/>
              <a:ext cx="1066242" cy="45719"/>
            </a:xfrm>
            <a:prstGeom prst="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Rectangle 204">
              <a:extLst>
                <a:ext uri="{FF2B5EF4-FFF2-40B4-BE49-F238E27FC236}">
                  <a16:creationId xmlns:a16="http://schemas.microsoft.com/office/drawing/2014/main" id="{1353783A-8A7F-AD18-90AE-23A1123825CF}"/>
                </a:ext>
              </a:extLst>
            </p:cNvPr>
            <p:cNvSpPr/>
            <p:nvPr/>
          </p:nvSpPr>
          <p:spPr>
            <a:xfrm>
              <a:off x="2154475" y="4091359"/>
              <a:ext cx="1058357" cy="205833"/>
            </a:xfrm>
            <a:prstGeom prst="rect">
              <a:avLst/>
            </a:prstGeom>
            <a:pattFill prst="dashHorz">
              <a:fgClr>
                <a:schemeClr val="tx1"/>
              </a:fgClr>
              <a:bgClr>
                <a:srgbClr val="CDFFCD"/>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Rectangle 205">
              <a:extLst>
                <a:ext uri="{FF2B5EF4-FFF2-40B4-BE49-F238E27FC236}">
                  <a16:creationId xmlns:a16="http://schemas.microsoft.com/office/drawing/2014/main" id="{DB830A9D-8FAA-4FBE-8ACC-1F9050B5F798}"/>
                </a:ext>
              </a:extLst>
            </p:cNvPr>
            <p:cNvSpPr/>
            <p:nvPr/>
          </p:nvSpPr>
          <p:spPr>
            <a:xfrm>
              <a:off x="2153758" y="4144620"/>
              <a:ext cx="1066242" cy="67295"/>
            </a:xfrm>
            <a:prstGeom prst="rect">
              <a:avLst/>
            </a:pr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Rectangle 206">
              <a:extLst>
                <a:ext uri="{FF2B5EF4-FFF2-40B4-BE49-F238E27FC236}">
                  <a16:creationId xmlns:a16="http://schemas.microsoft.com/office/drawing/2014/main" id="{7B20A127-A38B-3D0A-3203-B04C019AA00F}"/>
                </a:ext>
              </a:extLst>
            </p:cNvPr>
            <p:cNvSpPr/>
            <p:nvPr/>
          </p:nvSpPr>
          <p:spPr>
            <a:xfrm>
              <a:off x="2154474" y="3398932"/>
              <a:ext cx="1059173" cy="646940"/>
            </a:xfrm>
            <a:prstGeom prst="rect">
              <a:avLst/>
            </a:prstGeom>
            <a:pattFill prst="dashHorz">
              <a:fgClr>
                <a:schemeClr val="tx1"/>
              </a:fgClr>
              <a:bgClr>
                <a:srgbClr val="CDFFCD"/>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Freeform: Shape 207">
              <a:extLst>
                <a:ext uri="{FF2B5EF4-FFF2-40B4-BE49-F238E27FC236}">
                  <a16:creationId xmlns:a16="http://schemas.microsoft.com/office/drawing/2014/main" id="{BC1206B6-213A-B126-FB42-231FD0643491}"/>
                </a:ext>
              </a:extLst>
            </p:cNvPr>
            <p:cNvSpPr/>
            <p:nvPr/>
          </p:nvSpPr>
          <p:spPr>
            <a:xfrm>
              <a:off x="2576675" y="3662255"/>
              <a:ext cx="626117" cy="45719"/>
            </a:xfrm>
            <a:custGeom>
              <a:avLst/>
              <a:gdLst>
                <a:gd name="connsiteX0" fmla="*/ 0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4763 h 114300"/>
                <a:gd name="connsiteX8" fmla="*/ 0 w 1428750"/>
                <a:gd name="connsiteY8" fmla="*/ 0 h 114300"/>
                <a:gd name="connsiteX0" fmla="*/ 0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0 w 1428750"/>
                <a:gd name="connsiteY1" fmla="*/ 76200 h 114300"/>
                <a:gd name="connsiteX2" fmla="*/ 228600 w 1428750"/>
                <a:gd name="connsiteY2" fmla="*/ 76200 h 114300"/>
                <a:gd name="connsiteX3" fmla="*/ 200026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6351 w 1428750"/>
                <a:gd name="connsiteY1" fmla="*/ 57151 h 114300"/>
                <a:gd name="connsiteX2" fmla="*/ 228600 w 1428750"/>
                <a:gd name="connsiteY2" fmla="*/ 76200 h 114300"/>
                <a:gd name="connsiteX3" fmla="*/ 200026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6351 w 1428750"/>
                <a:gd name="connsiteY1" fmla="*/ 57151 h 114300"/>
                <a:gd name="connsiteX2" fmla="*/ 228600 w 1428750"/>
                <a:gd name="connsiteY2" fmla="*/ 76200 h 114300"/>
                <a:gd name="connsiteX3" fmla="*/ 657225 w 1428750"/>
                <a:gd name="connsiteY3" fmla="*/ 114300 h 114300"/>
                <a:gd name="connsiteX4" fmla="*/ 1323975 w 1428750"/>
                <a:gd name="connsiteY4" fmla="*/ 90488 h 114300"/>
                <a:gd name="connsiteX5" fmla="*/ 1428750 w 1428750"/>
                <a:gd name="connsiteY5" fmla="*/ 80963 h 114300"/>
                <a:gd name="connsiteX6" fmla="*/ 1423988 w 1428750"/>
                <a:gd name="connsiteY6" fmla="*/ 0 h 114300"/>
                <a:gd name="connsiteX7" fmla="*/ 0 w 1428750"/>
                <a:gd name="connsiteY7" fmla="*/ 0 h 114300"/>
                <a:gd name="connsiteX0" fmla="*/ 0 w 1428750"/>
                <a:gd name="connsiteY0" fmla="*/ 0 h 114300"/>
                <a:gd name="connsiteX1" fmla="*/ 6351 w 1428750"/>
                <a:gd name="connsiteY1" fmla="*/ 57151 h 114300"/>
                <a:gd name="connsiteX2" fmla="*/ 298450 w 1428750"/>
                <a:gd name="connsiteY2" fmla="*/ 57149 h 114300"/>
                <a:gd name="connsiteX3" fmla="*/ 657225 w 1428750"/>
                <a:gd name="connsiteY3" fmla="*/ 114300 h 114300"/>
                <a:gd name="connsiteX4" fmla="*/ 1323975 w 1428750"/>
                <a:gd name="connsiteY4" fmla="*/ 90488 h 114300"/>
                <a:gd name="connsiteX5" fmla="*/ 1428750 w 1428750"/>
                <a:gd name="connsiteY5" fmla="*/ 80963 h 114300"/>
                <a:gd name="connsiteX6" fmla="*/ 1423988 w 1428750"/>
                <a:gd name="connsiteY6" fmla="*/ 0 h 114300"/>
                <a:gd name="connsiteX7" fmla="*/ 0 w 1428750"/>
                <a:gd name="connsiteY7" fmla="*/ 0 h 114300"/>
                <a:gd name="connsiteX0" fmla="*/ 0 w 1428750"/>
                <a:gd name="connsiteY0" fmla="*/ 0 h 114300"/>
                <a:gd name="connsiteX1" fmla="*/ 6351 w 1428750"/>
                <a:gd name="connsiteY1" fmla="*/ 57151 h 114300"/>
                <a:gd name="connsiteX2" fmla="*/ 298450 w 1428750"/>
                <a:gd name="connsiteY2" fmla="*/ 57149 h 114300"/>
                <a:gd name="connsiteX3" fmla="*/ 587889 w 1428750"/>
                <a:gd name="connsiteY3" fmla="*/ 84125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12701 w 1428750"/>
                <a:gd name="connsiteY1" fmla="*/ 31751 h 114300"/>
                <a:gd name="connsiteX2" fmla="*/ 298450 w 1428750"/>
                <a:gd name="connsiteY2" fmla="*/ 57149 h 114300"/>
                <a:gd name="connsiteX3" fmla="*/ 587889 w 1428750"/>
                <a:gd name="connsiteY3" fmla="*/ 84125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12701 w 1428750"/>
                <a:gd name="connsiteY1" fmla="*/ 31751 h 114300"/>
                <a:gd name="connsiteX2" fmla="*/ 298450 w 1428750"/>
                <a:gd name="connsiteY2" fmla="*/ 57149 h 114300"/>
                <a:gd name="connsiteX3" fmla="*/ 518038 w 1428750"/>
                <a:gd name="connsiteY3" fmla="*/ 84125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90488"/>
                <a:gd name="connsiteX1" fmla="*/ 12701 w 1428750"/>
                <a:gd name="connsiteY1" fmla="*/ 31751 h 90488"/>
                <a:gd name="connsiteX2" fmla="*/ 298450 w 1428750"/>
                <a:gd name="connsiteY2" fmla="*/ 57149 h 90488"/>
                <a:gd name="connsiteX3" fmla="*/ 518038 w 1428750"/>
                <a:gd name="connsiteY3" fmla="*/ 84125 h 90488"/>
                <a:gd name="connsiteX4" fmla="*/ 688974 w 1428750"/>
                <a:gd name="connsiteY4" fmla="*/ 88900 h 90488"/>
                <a:gd name="connsiteX5" fmla="*/ 1323975 w 1428750"/>
                <a:gd name="connsiteY5" fmla="*/ 90488 h 90488"/>
                <a:gd name="connsiteX6" fmla="*/ 1428750 w 1428750"/>
                <a:gd name="connsiteY6" fmla="*/ 80963 h 90488"/>
                <a:gd name="connsiteX7" fmla="*/ 1423988 w 1428750"/>
                <a:gd name="connsiteY7" fmla="*/ 0 h 90488"/>
                <a:gd name="connsiteX8" fmla="*/ 0 w 1428750"/>
                <a:gd name="connsiteY8" fmla="*/ 0 h 90488"/>
                <a:gd name="connsiteX0" fmla="*/ 0 w 1428750"/>
                <a:gd name="connsiteY0" fmla="*/ 0 h 90488"/>
                <a:gd name="connsiteX1" fmla="*/ 12701 w 1428750"/>
                <a:gd name="connsiteY1" fmla="*/ 31751 h 90488"/>
                <a:gd name="connsiteX2" fmla="*/ 298450 w 1428750"/>
                <a:gd name="connsiteY2" fmla="*/ 57149 h 90488"/>
                <a:gd name="connsiteX3" fmla="*/ 518038 w 1428750"/>
                <a:gd name="connsiteY3" fmla="*/ 84125 h 90488"/>
                <a:gd name="connsiteX4" fmla="*/ 688974 w 1428750"/>
                <a:gd name="connsiteY4" fmla="*/ 88900 h 90488"/>
                <a:gd name="connsiteX5" fmla="*/ 1323975 w 1428750"/>
                <a:gd name="connsiteY5" fmla="*/ 90488 h 90488"/>
                <a:gd name="connsiteX6" fmla="*/ 1428750 w 1428750"/>
                <a:gd name="connsiteY6" fmla="*/ 80963 h 90488"/>
                <a:gd name="connsiteX7" fmla="*/ 1423988 w 1428750"/>
                <a:gd name="connsiteY7" fmla="*/ 0 h 90488"/>
                <a:gd name="connsiteX8" fmla="*/ 0 w 1428750"/>
                <a:gd name="connsiteY8" fmla="*/ 0 h 90488"/>
                <a:gd name="connsiteX0" fmla="*/ 0 w 1428750"/>
                <a:gd name="connsiteY0" fmla="*/ 0 h 100013"/>
                <a:gd name="connsiteX1" fmla="*/ 12701 w 1428750"/>
                <a:gd name="connsiteY1" fmla="*/ 31751 h 100013"/>
                <a:gd name="connsiteX2" fmla="*/ 298450 w 1428750"/>
                <a:gd name="connsiteY2" fmla="*/ 57149 h 100013"/>
                <a:gd name="connsiteX3" fmla="*/ 518038 w 1428750"/>
                <a:gd name="connsiteY3" fmla="*/ 84125 h 100013"/>
                <a:gd name="connsiteX4" fmla="*/ 688974 w 1428750"/>
                <a:gd name="connsiteY4" fmla="*/ 88900 h 100013"/>
                <a:gd name="connsiteX5" fmla="*/ 1323975 w 1428750"/>
                <a:gd name="connsiteY5" fmla="*/ 90488 h 100013"/>
                <a:gd name="connsiteX6" fmla="*/ 1428750 w 1428750"/>
                <a:gd name="connsiteY6" fmla="*/ 100013 h 100013"/>
                <a:gd name="connsiteX7" fmla="*/ 1423988 w 1428750"/>
                <a:gd name="connsiteY7" fmla="*/ 0 h 100013"/>
                <a:gd name="connsiteX8" fmla="*/ 0 w 1428750"/>
                <a:gd name="connsiteY8" fmla="*/ 0 h 10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0" h="100013">
                  <a:moveTo>
                    <a:pt x="0" y="0"/>
                  </a:moveTo>
                  <a:lnTo>
                    <a:pt x="12701" y="31751"/>
                  </a:lnTo>
                  <a:lnTo>
                    <a:pt x="298450" y="57149"/>
                  </a:lnTo>
                  <a:cubicBezTo>
                    <a:pt x="382230" y="74608"/>
                    <a:pt x="434258" y="66666"/>
                    <a:pt x="518038" y="84125"/>
                  </a:cubicBezTo>
                  <a:lnTo>
                    <a:pt x="688974" y="88900"/>
                  </a:lnTo>
                  <a:lnTo>
                    <a:pt x="1323975" y="90488"/>
                  </a:lnTo>
                  <a:lnTo>
                    <a:pt x="1428750" y="100013"/>
                  </a:lnTo>
                  <a:lnTo>
                    <a:pt x="1423988" y="0"/>
                  </a:lnTo>
                  <a:lnTo>
                    <a:pt x="0" y="0"/>
                  </a:lnTo>
                  <a:close/>
                </a:path>
              </a:pathLst>
            </a:custGeom>
            <a:solidFill>
              <a:srgbClr val="FF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Freeform: Shape 208">
              <a:extLst>
                <a:ext uri="{FF2B5EF4-FFF2-40B4-BE49-F238E27FC236}">
                  <a16:creationId xmlns:a16="http://schemas.microsoft.com/office/drawing/2014/main" id="{64B11591-672D-1AAB-D912-E118D38100BA}"/>
                </a:ext>
              </a:extLst>
            </p:cNvPr>
            <p:cNvSpPr/>
            <p:nvPr/>
          </p:nvSpPr>
          <p:spPr>
            <a:xfrm>
              <a:off x="2531986" y="3952436"/>
              <a:ext cx="675288" cy="61870"/>
            </a:xfrm>
            <a:custGeom>
              <a:avLst/>
              <a:gdLst>
                <a:gd name="connsiteX0" fmla="*/ 0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4763 h 114300"/>
                <a:gd name="connsiteX8" fmla="*/ 0 w 1428750"/>
                <a:gd name="connsiteY8" fmla="*/ 0 h 114300"/>
                <a:gd name="connsiteX0" fmla="*/ 0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0 w 1428750"/>
                <a:gd name="connsiteY1" fmla="*/ 76200 h 114300"/>
                <a:gd name="connsiteX2" fmla="*/ 228600 w 1428750"/>
                <a:gd name="connsiteY2" fmla="*/ 76200 h 114300"/>
                <a:gd name="connsiteX3" fmla="*/ 200026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6351 w 1428750"/>
                <a:gd name="connsiteY1" fmla="*/ 57151 h 114300"/>
                <a:gd name="connsiteX2" fmla="*/ 228600 w 1428750"/>
                <a:gd name="connsiteY2" fmla="*/ 76200 h 114300"/>
                <a:gd name="connsiteX3" fmla="*/ 200026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6351 w 1428750"/>
                <a:gd name="connsiteY1" fmla="*/ 57151 h 114300"/>
                <a:gd name="connsiteX2" fmla="*/ 228600 w 1428750"/>
                <a:gd name="connsiteY2" fmla="*/ 76200 h 114300"/>
                <a:gd name="connsiteX3" fmla="*/ 657225 w 1428750"/>
                <a:gd name="connsiteY3" fmla="*/ 114300 h 114300"/>
                <a:gd name="connsiteX4" fmla="*/ 1323975 w 1428750"/>
                <a:gd name="connsiteY4" fmla="*/ 90488 h 114300"/>
                <a:gd name="connsiteX5" fmla="*/ 1428750 w 1428750"/>
                <a:gd name="connsiteY5" fmla="*/ 80963 h 114300"/>
                <a:gd name="connsiteX6" fmla="*/ 1423988 w 1428750"/>
                <a:gd name="connsiteY6" fmla="*/ 0 h 114300"/>
                <a:gd name="connsiteX7" fmla="*/ 0 w 1428750"/>
                <a:gd name="connsiteY7" fmla="*/ 0 h 114300"/>
                <a:gd name="connsiteX0" fmla="*/ 0 w 1428750"/>
                <a:gd name="connsiteY0" fmla="*/ 0 h 114300"/>
                <a:gd name="connsiteX1" fmla="*/ 6351 w 1428750"/>
                <a:gd name="connsiteY1" fmla="*/ 57151 h 114300"/>
                <a:gd name="connsiteX2" fmla="*/ 298450 w 1428750"/>
                <a:gd name="connsiteY2" fmla="*/ 57149 h 114300"/>
                <a:gd name="connsiteX3" fmla="*/ 657225 w 1428750"/>
                <a:gd name="connsiteY3" fmla="*/ 114300 h 114300"/>
                <a:gd name="connsiteX4" fmla="*/ 1323975 w 1428750"/>
                <a:gd name="connsiteY4" fmla="*/ 90488 h 114300"/>
                <a:gd name="connsiteX5" fmla="*/ 1428750 w 1428750"/>
                <a:gd name="connsiteY5" fmla="*/ 80963 h 114300"/>
                <a:gd name="connsiteX6" fmla="*/ 1423988 w 1428750"/>
                <a:gd name="connsiteY6" fmla="*/ 0 h 114300"/>
                <a:gd name="connsiteX7" fmla="*/ 0 w 1428750"/>
                <a:gd name="connsiteY7" fmla="*/ 0 h 114300"/>
                <a:gd name="connsiteX0" fmla="*/ 0 w 1428750"/>
                <a:gd name="connsiteY0" fmla="*/ 0 h 114300"/>
                <a:gd name="connsiteX1" fmla="*/ 6351 w 1428750"/>
                <a:gd name="connsiteY1" fmla="*/ 57151 h 114300"/>
                <a:gd name="connsiteX2" fmla="*/ 298450 w 1428750"/>
                <a:gd name="connsiteY2" fmla="*/ 57149 h 114300"/>
                <a:gd name="connsiteX3" fmla="*/ 587889 w 1428750"/>
                <a:gd name="connsiteY3" fmla="*/ 84125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12701 w 1428750"/>
                <a:gd name="connsiteY1" fmla="*/ 31751 h 114300"/>
                <a:gd name="connsiteX2" fmla="*/ 298450 w 1428750"/>
                <a:gd name="connsiteY2" fmla="*/ 57149 h 114300"/>
                <a:gd name="connsiteX3" fmla="*/ 587889 w 1428750"/>
                <a:gd name="connsiteY3" fmla="*/ 84125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12701 w 1428750"/>
                <a:gd name="connsiteY1" fmla="*/ 31751 h 114300"/>
                <a:gd name="connsiteX2" fmla="*/ 298450 w 1428750"/>
                <a:gd name="connsiteY2" fmla="*/ 57149 h 114300"/>
                <a:gd name="connsiteX3" fmla="*/ 518038 w 1428750"/>
                <a:gd name="connsiteY3" fmla="*/ 84125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90488"/>
                <a:gd name="connsiteX1" fmla="*/ 12701 w 1428750"/>
                <a:gd name="connsiteY1" fmla="*/ 31751 h 90488"/>
                <a:gd name="connsiteX2" fmla="*/ 298450 w 1428750"/>
                <a:gd name="connsiteY2" fmla="*/ 57149 h 90488"/>
                <a:gd name="connsiteX3" fmla="*/ 518038 w 1428750"/>
                <a:gd name="connsiteY3" fmla="*/ 84125 h 90488"/>
                <a:gd name="connsiteX4" fmla="*/ 688974 w 1428750"/>
                <a:gd name="connsiteY4" fmla="*/ 88900 h 90488"/>
                <a:gd name="connsiteX5" fmla="*/ 1323975 w 1428750"/>
                <a:gd name="connsiteY5" fmla="*/ 90488 h 90488"/>
                <a:gd name="connsiteX6" fmla="*/ 1428750 w 1428750"/>
                <a:gd name="connsiteY6" fmla="*/ 80963 h 90488"/>
                <a:gd name="connsiteX7" fmla="*/ 1423988 w 1428750"/>
                <a:gd name="connsiteY7" fmla="*/ 0 h 90488"/>
                <a:gd name="connsiteX8" fmla="*/ 0 w 1428750"/>
                <a:gd name="connsiteY8" fmla="*/ 0 h 90488"/>
                <a:gd name="connsiteX0" fmla="*/ 0 w 1428750"/>
                <a:gd name="connsiteY0" fmla="*/ 0 h 90488"/>
                <a:gd name="connsiteX1" fmla="*/ 12701 w 1428750"/>
                <a:gd name="connsiteY1" fmla="*/ 31751 h 90488"/>
                <a:gd name="connsiteX2" fmla="*/ 298450 w 1428750"/>
                <a:gd name="connsiteY2" fmla="*/ 57149 h 90488"/>
                <a:gd name="connsiteX3" fmla="*/ 518038 w 1428750"/>
                <a:gd name="connsiteY3" fmla="*/ 84125 h 90488"/>
                <a:gd name="connsiteX4" fmla="*/ 688974 w 1428750"/>
                <a:gd name="connsiteY4" fmla="*/ 88900 h 90488"/>
                <a:gd name="connsiteX5" fmla="*/ 1323975 w 1428750"/>
                <a:gd name="connsiteY5" fmla="*/ 90488 h 90488"/>
                <a:gd name="connsiteX6" fmla="*/ 1428750 w 1428750"/>
                <a:gd name="connsiteY6" fmla="*/ 80963 h 90488"/>
                <a:gd name="connsiteX7" fmla="*/ 1423988 w 1428750"/>
                <a:gd name="connsiteY7" fmla="*/ 0 h 90488"/>
                <a:gd name="connsiteX8" fmla="*/ 0 w 1428750"/>
                <a:gd name="connsiteY8" fmla="*/ 0 h 90488"/>
                <a:gd name="connsiteX0" fmla="*/ 0 w 1428750"/>
                <a:gd name="connsiteY0" fmla="*/ 0 h 100013"/>
                <a:gd name="connsiteX1" fmla="*/ 12701 w 1428750"/>
                <a:gd name="connsiteY1" fmla="*/ 31751 h 100013"/>
                <a:gd name="connsiteX2" fmla="*/ 298450 w 1428750"/>
                <a:gd name="connsiteY2" fmla="*/ 57149 h 100013"/>
                <a:gd name="connsiteX3" fmla="*/ 518038 w 1428750"/>
                <a:gd name="connsiteY3" fmla="*/ 84125 h 100013"/>
                <a:gd name="connsiteX4" fmla="*/ 688974 w 1428750"/>
                <a:gd name="connsiteY4" fmla="*/ 88900 h 100013"/>
                <a:gd name="connsiteX5" fmla="*/ 1323975 w 1428750"/>
                <a:gd name="connsiteY5" fmla="*/ 90488 h 100013"/>
                <a:gd name="connsiteX6" fmla="*/ 1428750 w 1428750"/>
                <a:gd name="connsiteY6" fmla="*/ 100013 h 100013"/>
                <a:gd name="connsiteX7" fmla="*/ 1423988 w 1428750"/>
                <a:gd name="connsiteY7" fmla="*/ 0 h 100013"/>
                <a:gd name="connsiteX8" fmla="*/ 0 w 1428750"/>
                <a:gd name="connsiteY8" fmla="*/ 0 h 10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0" h="100013">
                  <a:moveTo>
                    <a:pt x="0" y="0"/>
                  </a:moveTo>
                  <a:lnTo>
                    <a:pt x="12701" y="31751"/>
                  </a:lnTo>
                  <a:lnTo>
                    <a:pt x="298450" y="57149"/>
                  </a:lnTo>
                  <a:cubicBezTo>
                    <a:pt x="382230" y="74608"/>
                    <a:pt x="434258" y="66666"/>
                    <a:pt x="518038" y="84125"/>
                  </a:cubicBezTo>
                  <a:lnTo>
                    <a:pt x="688974" y="88900"/>
                  </a:lnTo>
                  <a:lnTo>
                    <a:pt x="1323975" y="90488"/>
                  </a:lnTo>
                  <a:lnTo>
                    <a:pt x="1428750" y="100013"/>
                  </a:lnTo>
                  <a:lnTo>
                    <a:pt x="1423988" y="0"/>
                  </a:lnTo>
                  <a:lnTo>
                    <a:pt x="0" y="0"/>
                  </a:lnTo>
                  <a:close/>
                </a:path>
              </a:pathLst>
            </a:custGeom>
            <a:pattFill prst="sphere">
              <a:fgClr>
                <a:schemeClr val="tx1"/>
              </a:fgClr>
              <a:bgClr>
                <a:srgbClr val="FFC000"/>
              </a:bgClr>
            </a:patt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53AD35D8-7973-8506-0E2A-31B282BBF707}"/>
                </a:ext>
              </a:extLst>
            </p:cNvPr>
            <p:cNvSpPr/>
            <p:nvPr/>
          </p:nvSpPr>
          <p:spPr>
            <a:xfrm>
              <a:off x="2147309" y="438467"/>
              <a:ext cx="1066242" cy="62863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Freeform: Shape 215">
              <a:extLst>
                <a:ext uri="{FF2B5EF4-FFF2-40B4-BE49-F238E27FC236}">
                  <a16:creationId xmlns:a16="http://schemas.microsoft.com/office/drawing/2014/main" id="{77EF5F6D-56D4-C61B-53EC-FE8ED1EE644A}"/>
                </a:ext>
              </a:extLst>
            </p:cNvPr>
            <p:cNvSpPr/>
            <p:nvPr/>
          </p:nvSpPr>
          <p:spPr>
            <a:xfrm>
              <a:off x="2541205" y="4773898"/>
              <a:ext cx="675288" cy="45719"/>
            </a:xfrm>
            <a:custGeom>
              <a:avLst/>
              <a:gdLst>
                <a:gd name="connsiteX0" fmla="*/ 0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4763 h 114300"/>
                <a:gd name="connsiteX8" fmla="*/ 0 w 1428750"/>
                <a:gd name="connsiteY8" fmla="*/ 0 h 114300"/>
                <a:gd name="connsiteX0" fmla="*/ 0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0 w 1428750"/>
                <a:gd name="connsiteY1" fmla="*/ 76200 h 114300"/>
                <a:gd name="connsiteX2" fmla="*/ 228600 w 1428750"/>
                <a:gd name="connsiteY2" fmla="*/ 76200 h 114300"/>
                <a:gd name="connsiteX3" fmla="*/ 200026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6351 w 1428750"/>
                <a:gd name="connsiteY1" fmla="*/ 57151 h 114300"/>
                <a:gd name="connsiteX2" fmla="*/ 228600 w 1428750"/>
                <a:gd name="connsiteY2" fmla="*/ 76200 h 114300"/>
                <a:gd name="connsiteX3" fmla="*/ 200026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6351 w 1428750"/>
                <a:gd name="connsiteY1" fmla="*/ 57151 h 114300"/>
                <a:gd name="connsiteX2" fmla="*/ 228600 w 1428750"/>
                <a:gd name="connsiteY2" fmla="*/ 76200 h 114300"/>
                <a:gd name="connsiteX3" fmla="*/ 657225 w 1428750"/>
                <a:gd name="connsiteY3" fmla="*/ 114300 h 114300"/>
                <a:gd name="connsiteX4" fmla="*/ 1323975 w 1428750"/>
                <a:gd name="connsiteY4" fmla="*/ 90488 h 114300"/>
                <a:gd name="connsiteX5" fmla="*/ 1428750 w 1428750"/>
                <a:gd name="connsiteY5" fmla="*/ 80963 h 114300"/>
                <a:gd name="connsiteX6" fmla="*/ 1423988 w 1428750"/>
                <a:gd name="connsiteY6" fmla="*/ 0 h 114300"/>
                <a:gd name="connsiteX7" fmla="*/ 0 w 1428750"/>
                <a:gd name="connsiteY7" fmla="*/ 0 h 114300"/>
                <a:gd name="connsiteX0" fmla="*/ 0 w 1428750"/>
                <a:gd name="connsiteY0" fmla="*/ 0 h 114300"/>
                <a:gd name="connsiteX1" fmla="*/ 6351 w 1428750"/>
                <a:gd name="connsiteY1" fmla="*/ 57151 h 114300"/>
                <a:gd name="connsiteX2" fmla="*/ 298450 w 1428750"/>
                <a:gd name="connsiteY2" fmla="*/ 57149 h 114300"/>
                <a:gd name="connsiteX3" fmla="*/ 657225 w 1428750"/>
                <a:gd name="connsiteY3" fmla="*/ 114300 h 114300"/>
                <a:gd name="connsiteX4" fmla="*/ 1323975 w 1428750"/>
                <a:gd name="connsiteY4" fmla="*/ 90488 h 114300"/>
                <a:gd name="connsiteX5" fmla="*/ 1428750 w 1428750"/>
                <a:gd name="connsiteY5" fmla="*/ 80963 h 114300"/>
                <a:gd name="connsiteX6" fmla="*/ 1423988 w 1428750"/>
                <a:gd name="connsiteY6" fmla="*/ 0 h 114300"/>
                <a:gd name="connsiteX7" fmla="*/ 0 w 1428750"/>
                <a:gd name="connsiteY7" fmla="*/ 0 h 114300"/>
                <a:gd name="connsiteX0" fmla="*/ 0 w 1428750"/>
                <a:gd name="connsiteY0" fmla="*/ 0 h 114300"/>
                <a:gd name="connsiteX1" fmla="*/ 6351 w 1428750"/>
                <a:gd name="connsiteY1" fmla="*/ 57151 h 114300"/>
                <a:gd name="connsiteX2" fmla="*/ 298450 w 1428750"/>
                <a:gd name="connsiteY2" fmla="*/ 57149 h 114300"/>
                <a:gd name="connsiteX3" fmla="*/ 587889 w 1428750"/>
                <a:gd name="connsiteY3" fmla="*/ 84125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12701 w 1428750"/>
                <a:gd name="connsiteY1" fmla="*/ 31751 h 114300"/>
                <a:gd name="connsiteX2" fmla="*/ 298450 w 1428750"/>
                <a:gd name="connsiteY2" fmla="*/ 57149 h 114300"/>
                <a:gd name="connsiteX3" fmla="*/ 587889 w 1428750"/>
                <a:gd name="connsiteY3" fmla="*/ 84125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12701 w 1428750"/>
                <a:gd name="connsiteY1" fmla="*/ 31751 h 114300"/>
                <a:gd name="connsiteX2" fmla="*/ 298450 w 1428750"/>
                <a:gd name="connsiteY2" fmla="*/ 57149 h 114300"/>
                <a:gd name="connsiteX3" fmla="*/ 518038 w 1428750"/>
                <a:gd name="connsiteY3" fmla="*/ 84125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90488"/>
                <a:gd name="connsiteX1" fmla="*/ 12701 w 1428750"/>
                <a:gd name="connsiteY1" fmla="*/ 31751 h 90488"/>
                <a:gd name="connsiteX2" fmla="*/ 298450 w 1428750"/>
                <a:gd name="connsiteY2" fmla="*/ 57149 h 90488"/>
                <a:gd name="connsiteX3" fmla="*/ 518038 w 1428750"/>
                <a:gd name="connsiteY3" fmla="*/ 84125 h 90488"/>
                <a:gd name="connsiteX4" fmla="*/ 688974 w 1428750"/>
                <a:gd name="connsiteY4" fmla="*/ 88900 h 90488"/>
                <a:gd name="connsiteX5" fmla="*/ 1323975 w 1428750"/>
                <a:gd name="connsiteY5" fmla="*/ 90488 h 90488"/>
                <a:gd name="connsiteX6" fmla="*/ 1428750 w 1428750"/>
                <a:gd name="connsiteY6" fmla="*/ 80963 h 90488"/>
                <a:gd name="connsiteX7" fmla="*/ 1423988 w 1428750"/>
                <a:gd name="connsiteY7" fmla="*/ 0 h 90488"/>
                <a:gd name="connsiteX8" fmla="*/ 0 w 1428750"/>
                <a:gd name="connsiteY8" fmla="*/ 0 h 90488"/>
                <a:gd name="connsiteX0" fmla="*/ 0 w 1428750"/>
                <a:gd name="connsiteY0" fmla="*/ 0 h 90488"/>
                <a:gd name="connsiteX1" fmla="*/ 12701 w 1428750"/>
                <a:gd name="connsiteY1" fmla="*/ 31751 h 90488"/>
                <a:gd name="connsiteX2" fmla="*/ 298450 w 1428750"/>
                <a:gd name="connsiteY2" fmla="*/ 57149 h 90488"/>
                <a:gd name="connsiteX3" fmla="*/ 518038 w 1428750"/>
                <a:gd name="connsiteY3" fmla="*/ 84125 h 90488"/>
                <a:gd name="connsiteX4" fmla="*/ 688974 w 1428750"/>
                <a:gd name="connsiteY4" fmla="*/ 88900 h 90488"/>
                <a:gd name="connsiteX5" fmla="*/ 1323975 w 1428750"/>
                <a:gd name="connsiteY5" fmla="*/ 90488 h 90488"/>
                <a:gd name="connsiteX6" fmla="*/ 1428750 w 1428750"/>
                <a:gd name="connsiteY6" fmla="*/ 80963 h 90488"/>
                <a:gd name="connsiteX7" fmla="*/ 1423988 w 1428750"/>
                <a:gd name="connsiteY7" fmla="*/ 0 h 90488"/>
                <a:gd name="connsiteX8" fmla="*/ 0 w 1428750"/>
                <a:gd name="connsiteY8" fmla="*/ 0 h 90488"/>
                <a:gd name="connsiteX0" fmla="*/ 0 w 1428750"/>
                <a:gd name="connsiteY0" fmla="*/ 0 h 100013"/>
                <a:gd name="connsiteX1" fmla="*/ 12701 w 1428750"/>
                <a:gd name="connsiteY1" fmla="*/ 31751 h 100013"/>
                <a:gd name="connsiteX2" fmla="*/ 298450 w 1428750"/>
                <a:gd name="connsiteY2" fmla="*/ 57149 h 100013"/>
                <a:gd name="connsiteX3" fmla="*/ 518038 w 1428750"/>
                <a:gd name="connsiteY3" fmla="*/ 84125 h 100013"/>
                <a:gd name="connsiteX4" fmla="*/ 688974 w 1428750"/>
                <a:gd name="connsiteY4" fmla="*/ 88900 h 100013"/>
                <a:gd name="connsiteX5" fmla="*/ 1323975 w 1428750"/>
                <a:gd name="connsiteY5" fmla="*/ 90488 h 100013"/>
                <a:gd name="connsiteX6" fmla="*/ 1428750 w 1428750"/>
                <a:gd name="connsiteY6" fmla="*/ 100013 h 100013"/>
                <a:gd name="connsiteX7" fmla="*/ 1423988 w 1428750"/>
                <a:gd name="connsiteY7" fmla="*/ 0 h 100013"/>
                <a:gd name="connsiteX8" fmla="*/ 0 w 1428750"/>
                <a:gd name="connsiteY8" fmla="*/ 0 h 10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0" h="100013">
                  <a:moveTo>
                    <a:pt x="0" y="0"/>
                  </a:moveTo>
                  <a:lnTo>
                    <a:pt x="12701" y="31751"/>
                  </a:lnTo>
                  <a:lnTo>
                    <a:pt x="298450" y="57149"/>
                  </a:lnTo>
                  <a:cubicBezTo>
                    <a:pt x="382230" y="74608"/>
                    <a:pt x="434258" y="66666"/>
                    <a:pt x="518038" y="84125"/>
                  </a:cubicBezTo>
                  <a:lnTo>
                    <a:pt x="688974" y="88900"/>
                  </a:lnTo>
                  <a:lnTo>
                    <a:pt x="1323975" y="90488"/>
                  </a:lnTo>
                  <a:lnTo>
                    <a:pt x="1428750" y="100013"/>
                  </a:lnTo>
                  <a:lnTo>
                    <a:pt x="1423988" y="0"/>
                  </a:lnTo>
                  <a:lnTo>
                    <a:pt x="0" y="0"/>
                  </a:lnTo>
                  <a:close/>
                </a:path>
              </a:pathLst>
            </a:custGeom>
            <a:pattFill prst="sphere">
              <a:fgClr>
                <a:schemeClr val="tx1"/>
              </a:fgClr>
              <a:bgClr>
                <a:srgbClr val="FFC000"/>
              </a:bgClr>
            </a:patt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Freeform: Shape 216">
              <a:extLst>
                <a:ext uri="{FF2B5EF4-FFF2-40B4-BE49-F238E27FC236}">
                  <a16:creationId xmlns:a16="http://schemas.microsoft.com/office/drawing/2014/main" id="{B44A1026-AA2E-32CC-608D-50BF22065E56}"/>
                </a:ext>
              </a:extLst>
            </p:cNvPr>
            <p:cNvSpPr/>
            <p:nvPr/>
          </p:nvSpPr>
          <p:spPr>
            <a:xfrm flipH="1" flipV="1">
              <a:off x="2145853" y="4787885"/>
              <a:ext cx="479027" cy="45719"/>
            </a:xfrm>
            <a:custGeom>
              <a:avLst/>
              <a:gdLst>
                <a:gd name="connsiteX0" fmla="*/ 0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4763 h 114300"/>
                <a:gd name="connsiteX8" fmla="*/ 0 w 1428750"/>
                <a:gd name="connsiteY8" fmla="*/ 0 h 114300"/>
                <a:gd name="connsiteX0" fmla="*/ 0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0 w 1428750"/>
                <a:gd name="connsiteY1" fmla="*/ 76200 h 114300"/>
                <a:gd name="connsiteX2" fmla="*/ 228600 w 1428750"/>
                <a:gd name="connsiteY2" fmla="*/ 76200 h 114300"/>
                <a:gd name="connsiteX3" fmla="*/ 200025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0 w 1428750"/>
                <a:gd name="connsiteY1" fmla="*/ 76200 h 114300"/>
                <a:gd name="connsiteX2" fmla="*/ 228600 w 1428750"/>
                <a:gd name="connsiteY2" fmla="*/ 76200 h 114300"/>
                <a:gd name="connsiteX3" fmla="*/ 200026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6351 w 1428750"/>
                <a:gd name="connsiteY1" fmla="*/ 57151 h 114300"/>
                <a:gd name="connsiteX2" fmla="*/ 228600 w 1428750"/>
                <a:gd name="connsiteY2" fmla="*/ 76200 h 114300"/>
                <a:gd name="connsiteX3" fmla="*/ 200026 w 1428750"/>
                <a:gd name="connsiteY3" fmla="*/ 114300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6351 w 1428750"/>
                <a:gd name="connsiteY1" fmla="*/ 57151 h 114300"/>
                <a:gd name="connsiteX2" fmla="*/ 228600 w 1428750"/>
                <a:gd name="connsiteY2" fmla="*/ 76200 h 114300"/>
                <a:gd name="connsiteX3" fmla="*/ 657225 w 1428750"/>
                <a:gd name="connsiteY3" fmla="*/ 114300 h 114300"/>
                <a:gd name="connsiteX4" fmla="*/ 1323975 w 1428750"/>
                <a:gd name="connsiteY4" fmla="*/ 90488 h 114300"/>
                <a:gd name="connsiteX5" fmla="*/ 1428750 w 1428750"/>
                <a:gd name="connsiteY5" fmla="*/ 80963 h 114300"/>
                <a:gd name="connsiteX6" fmla="*/ 1423988 w 1428750"/>
                <a:gd name="connsiteY6" fmla="*/ 0 h 114300"/>
                <a:gd name="connsiteX7" fmla="*/ 0 w 1428750"/>
                <a:gd name="connsiteY7" fmla="*/ 0 h 114300"/>
                <a:gd name="connsiteX0" fmla="*/ 0 w 1428750"/>
                <a:gd name="connsiteY0" fmla="*/ 0 h 114300"/>
                <a:gd name="connsiteX1" fmla="*/ 6351 w 1428750"/>
                <a:gd name="connsiteY1" fmla="*/ 57151 h 114300"/>
                <a:gd name="connsiteX2" fmla="*/ 298450 w 1428750"/>
                <a:gd name="connsiteY2" fmla="*/ 57149 h 114300"/>
                <a:gd name="connsiteX3" fmla="*/ 657225 w 1428750"/>
                <a:gd name="connsiteY3" fmla="*/ 114300 h 114300"/>
                <a:gd name="connsiteX4" fmla="*/ 1323975 w 1428750"/>
                <a:gd name="connsiteY4" fmla="*/ 90488 h 114300"/>
                <a:gd name="connsiteX5" fmla="*/ 1428750 w 1428750"/>
                <a:gd name="connsiteY5" fmla="*/ 80963 h 114300"/>
                <a:gd name="connsiteX6" fmla="*/ 1423988 w 1428750"/>
                <a:gd name="connsiteY6" fmla="*/ 0 h 114300"/>
                <a:gd name="connsiteX7" fmla="*/ 0 w 1428750"/>
                <a:gd name="connsiteY7" fmla="*/ 0 h 114300"/>
                <a:gd name="connsiteX0" fmla="*/ 0 w 1428750"/>
                <a:gd name="connsiteY0" fmla="*/ 0 h 114300"/>
                <a:gd name="connsiteX1" fmla="*/ 6351 w 1428750"/>
                <a:gd name="connsiteY1" fmla="*/ 57151 h 114300"/>
                <a:gd name="connsiteX2" fmla="*/ 298450 w 1428750"/>
                <a:gd name="connsiteY2" fmla="*/ 57149 h 114300"/>
                <a:gd name="connsiteX3" fmla="*/ 587889 w 1428750"/>
                <a:gd name="connsiteY3" fmla="*/ 84125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12701 w 1428750"/>
                <a:gd name="connsiteY1" fmla="*/ 31751 h 114300"/>
                <a:gd name="connsiteX2" fmla="*/ 298450 w 1428750"/>
                <a:gd name="connsiteY2" fmla="*/ 57149 h 114300"/>
                <a:gd name="connsiteX3" fmla="*/ 587889 w 1428750"/>
                <a:gd name="connsiteY3" fmla="*/ 84125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114300"/>
                <a:gd name="connsiteX1" fmla="*/ 12701 w 1428750"/>
                <a:gd name="connsiteY1" fmla="*/ 31751 h 114300"/>
                <a:gd name="connsiteX2" fmla="*/ 298450 w 1428750"/>
                <a:gd name="connsiteY2" fmla="*/ 57149 h 114300"/>
                <a:gd name="connsiteX3" fmla="*/ 518038 w 1428750"/>
                <a:gd name="connsiteY3" fmla="*/ 84125 h 114300"/>
                <a:gd name="connsiteX4" fmla="*/ 657225 w 1428750"/>
                <a:gd name="connsiteY4" fmla="*/ 114300 h 114300"/>
                <a:gd name="connsiteX5" fmla="*/ 1323975 w 1428750"/>
                <a:gd name="connsiteY5" fmla="*/ 90488 h 114300"/>
                <a:gd name="connsiteX6" fmla="*/ 1428750 w 1428750"/>
                <a:gd name="connsiteY6" fmla="*/ 80963 h 114300"/>
                <a:gd name="connsiteX7" fmla="*/ 1423988 w 1428750"/>
                <a:gd name="connsiteY7" fmla="*/ 0 h 114300"/>
                <a:gd name="connsiteX8" fmla="*/ 0 w 1428750"/>
                <a:gd name="connsiteY8" fmla="*/ 0 h 114300"/>
                <a:gd name="connsiteX0" fmla="*/ 0 w 1428750"/>
                <a:gd name="connsiteY0" fmla="*/ 0 h 90488"/>
                <a:gd name="connsiteX1" fmla="*/ 12701 w 1428750"/>
                <a:gd name="connsiteY1" fmla="*/ 31751 h 90488"/>
                <a:gd name="connsiteX2" fmla="*/ 298450 w 1428750"/>
                <a:gd name="connsiteY2" fmla="*/ 57149 h 90488"/>
                <a:gd name="connsiteX3" fmla="*/ 518038 w 1428750"/>
                <a:gd name="connsiteY3" fmla="*/ 84125 h 90488"/>
                <a:gd name="connsiteX4" fmla="*/ 688974 w 1428750"/>
                <a:gd name="connsiteY4" fmla="*/ 88900 h 90488"/>
                <a:gd name="connsiteX5" fmla="*/ 1323975 w 1428750"/>
                <a:gd name="connsiteY5" fmla="*/ 90488 h 90488"/>
                <a:gd name="connsiteX6" fmla="*/ 1428750 w 1428750"/>
                <a:gd name="connsiteY6" fmla="*/ 80963 h 90488"/>
                <a:gd name="connsiteX7" fmla="*/ 1423988 w 1428750"/>
                <a:gd name="connsiteY7" fmla="*/ 0 h 90488"/>
                <a:gd name="connsiteX8" fmla="*/ 0 w 1428750"/>
                <a:gd name="connsiteY8" fmla="*/ 0 h 90488"/>
                <a:gd name="connsiteX0" fmla="*/ 0 w 1428750"/>
                <a:gd name="connsiteY0" fmla="*/ 0 h 90488"/>
                <a:gd name="connsiteX1" fmla="*/ 12701 w 1428750"/>
                <a:gd name="connsiteY1" fmla="*/ 31751 h 90488"/>
                <a:gd name="connsiteX2" fmla="*/ 298450 w 1428750"/>
                <a:gd name="connsiteY2" fmla="*/ 57149 h 90488"/>
                <a:gd name="connsiteX3" fmla="*/ 518038 w 1428750"/>
                <a:gd name="connsiteY3" fmla="*/ 84125 h 90488"/>
                <a:gd name="connsiteX4" fmla="*/ 688974 w 1428750"/>
                <a:gd name="connsiteY4" fmla="*/ 88900 h 90488"/>
                <a:gd name="connsiteX5" fmla="*/ 1323975 w 1428750"/>
                <a:gd name="connsiteY5" fmla="*/ 90488 h 90488"/>
                <a:gd name="connsiteX6" fmla="*/ 1428750 w 1428750"/>
                <a:gd name="connsiteY6" fmla="*/ 80963 h 90488"/>
                <a:gd name="connsiteX7" fmla="*/ 1423988 w 1428750"/>
                <a:gd name="connsiteY7" fmla="*/ 0 h 90488"/>
                <a:gd name="connsiteX8" fmla="*/ 0 w 1428750"/>
                <a:gd name="connsiteY8" fmla="*/ 0 h 90488"/>
                <a:gd name="connsiteX0" fmla="*/ 0 w 1428750"/>
                <a:gd name="connsiteY0" fmla="*/ 0 h 100013"/>
                <a:gd name="connsiteX1" fmla="*/ 12701 w 1428750"/>
                <a:gd name="connsiteY1" fmla="*/ 31751 h 100013"/>
                <a:gd name="connsiteX2" fmla="*/ 298450 w 1428750"/>
                <a:gd name="connsiteY2" fmla="*/ 57149 h 100013"/>
                <a:gd name="connsiteX3" fmla="*/ 518038 w 1428750"/>
                <a:gd name="connsiteY3" fmla="*/ 84125 h 100013"/>
                <a:gd name="connsiteX4" fmla="*/ 688974 w 1428750"/>
                <a:gd name="connsiteY4" fmla="*/ 88900 h 100013"/>
                <a:gd name="connsiteX5" fmla="*/ 1323975 w 1428750"/>
                <a:gd name="connsiteY5" fmla="*/ 90488 h 100013"/>
                <a:gd name="connsiteX6" fmla="*/ 1428750 w 1428750"/>
                <a:gd name="connsiteY6" fmla="*/ 100013 h 100013"/>
                <a:gd name="connsiteX7" fmla="*/ 1423988 w 1428750"/>
                <a:gd name="connsiteY7" fmla="*/ 0 h 100013"/>
                <a:gd name="connsiteX8" fmla="*/ 0 w 1428750"/>
                <a:gd name="connsiteY8" fmla="*/ 0 h 10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0" h="100013">
                  <a:moveTo>
                    <a:pt x="0" y="0"/>
                  </a:moveTo>
                  <a:lnTo>
                    <a:pt x="12701" y="31751"/>
                  </a:lnTo>
                  <a:lnTo>
                    <a:pt x="298450" y="57149"/>
                  </a:lnTo>
                  <a:cubicBezTo>
                    <a:pt x="382230" y="74608"/>
                    <a:pt x="434258" y="66666"/>
                    <a:pt x="518038" y="84125"/>
                  </a:cubicBezTo>
                  <a:lnTo>
                    <a:pt x="688974" y="88900"/>
                  </a:lnTo>
                  <a:lnTo>
                    <a:pt x="1323975" y="90488"/>
                  </a:lnTo>
                  <a:lnTo>
                    <a:pt x="1428750" y="100013"/>
                  </a:lnTo>
                  <a:lnTo>
                    <a:pt x="1423988" y="0"/>
                  </a:lnTo>
                  <a:lnTo>
                    <a:pt x="0" y="0"/>
                  </a:lnTo>
                  <a:close/>
                </a:path>
              </a:pathLst>
            </a:custGeom>
            <a:pattFill prst="sphere">
              <a:fgClr>
                <a:schemeClr val="tx1"/>
              </a:fgClr>
              <a:bgClr>
                <a:srgbClr val="FFC000"/>
              </a:bgClr>
            </a:patt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reeform: Shape 3">
              <a:extLst>
                <a:ext uri="{FF2B5EF4-FFF2-40B4-BE49-F238E27FC236}">
                  <a16:creationId xmlns:a16="http://schemas.microsoft.com/office/drawing/2014/main" id="{EDB27918-775C-E4AD-CCA0-4DEE2BB921B1}"/>
                </a:ext>
              </a:extLst>
            </p:cNvPr>
            <p:cNvSpPr/>
            <p:nvPr/>
          </p:nvSpPr>
          <p:spPr>
            <a:xfrm>
              <a:off x="2743200" y="5354310"/>
              <a:ext cx="468536" cy="89542"/>
            </a:xfrm>
            <a:custGeom>
              <a:avLst/>
              <a:gdLst>
                <a:gd name="connsiteX0" fmla="*/ 445864 w 468536"/>
                <a:gd name="connsiteY0" fmla="*/ 15114 h 113355"/>
                <a:gd name="connsiteX1" fmla="*/ 226711 w 468536"/>
                <a:gd name="connsiteY1" fmla="*/ 0 h 113355"/>
                <a:gd name="connsiteX2" fmla="*/ 0 w 468536"/>
                <a:gd name="connsiteY2" fmla="*/ 45342 h 113355"/>
                <a:gd name="connsiteX3" fmla="*/ 105798 w 468536"/>
                <a:gd name="connsiteY3" fmla="*/ 98241 h 113355"/>
                <a:gd name="connsiteX4" fmla="*/ 468536 w 468536"/>
                <a:gd name="connsiteY4" fmla="*/ 113355 h 113355"/>
                <a:gd name="connsiteX5" fmla="*/ 445864 w 468536"/>
                <a:gd name="connsiteY5" fmla="*/ 15114 h 113355"/>
                <a:gd name="connsiteX0" fmla="*/ 460152 w 468536"/>
                <a:gd name="connsiteY0" fmla="*/ 15114 h 113355"/>
                <a:gd name="connsiteX1" fmla="*/ 226711 w 468536"/>
                <a:gd name="connsiteY1" fmla="*/ 0 h 113355"/>
                <a:gd name="connsiteX2" fmla="*/ 0 w 468536"/>
                <a:gd name="connsiteY2" fmla="*/ 45342 h 113355"/>
                <a:gd name="connsiteX3" fmla="*/ 105798 w 468536"/>
                <a:gd name="connsiteY3" fmla="*/ 98241 h 113355"/>
                <a:gd name="connsiteX4" fmla="*/ 468536 w 468536"/>
                <a:gd name="connsiteY4" fmla="*/ 113355 h 113355"/>
                <a:gd name="connsiteX5" fmla="*/ 460152 w 468536"/>
                <a:gd name="connsiteY5" fmla="*/ 15114 h 113355"/>
                <a:gd name="connsiteX0" fmla="*/ 460152 w 468536"/>
                <a:gd name="connsiteY0" fmla="*/ 15114 h 113355"/>
                <a:gd name="connsiteX1" fmla="*/ 226711 w 468536"/>
                <a:gd name="connsiteY1" fmla="*/ 0 h 113355"/>
                <a:gd name="connsiteX2" fmla="*/ 0 w 468536"/>
                <a:gd name="connsiteY2" fmla="*/ 45342 h 113355"/>
                <a:gd name="connsiteX3" fmla="*/ 105798 w 468536"/>
                <a:gd name="connsiteY3" fmla="*/ 98241 h 113355"/>
                <a:gd name="connsiteX4" fmla="*/ 468536 w 468536"/>
                <a:gd name="connsiteY4" fmla="*/ 113355 h 113355"/>
                <a:gd name="connsiteX5" fmla="*/ 460152 w 468536"/>
                <a:gd name="connsiteY5" fmla="*/ 15114 h 113355"/>
                <a:gd name="connsiteX0" fmla="*/ 460152 w 468536"/>
                <a:gd name="connsiteY0" fmla="*/ 15114 h 113355"/>
                <a:gd name="connsiteX1" fmla="*/ 226711 w 468536"/>
                <a:gd name="connsiteY1" fmla="*/ 0 h 113355"/>
                <a:gd name="connsiteX2" fmla="*/ 0 w 468536"/>
                <a:gd name="connsiteY2" fmla="*/ 52485 h 113355"/>
                <a:gd name="connsiteX3" fmla="*/ 105798 w 468536"/>
                <a:gd name="connsiteY3" fmla="*/ 98241 h 113355"/>
                <a:gd name="connsiteX4" fmla="*/ 468536 w 468536"/>
                <a:gd name="connsiteY4" fmla="*/ 113355 h 113355"/>
                <a:gd name="connsiteX5" fmla="*/ 460152 w 468536"/>
                <a:gd name="connsiteY5" fmla="*/ 15114 h 113355"/>
                <a:gd name="connsiteX0" fmla="*/ 460152 w 468536"/>
                <a:gd name="connsiteY0" fmla="*/ 0 h 98241"/>
                <a:gd name="connsiteX1" fmla="*/ 214804 w 468536"/>
                <a:gd name="connsiteY1" fmla="*/ 3936 h 98241"/>
                <a:gd name="connsiteX2" fmla="*/ 0 w 468536"/>
                <a:gd name="connsiteY2" fmla="*/ 37371 h 98241"/>
                <a:gd name="connsiteX3" fmla="*/ 105798 w 468536"/>
                <a:gd name="connsiteY3" fmla="*/ 83127 h 98241"/>
                <a:gd name="connsiteX4" fmla="*/ 468536 w 468536"/>
                <a:gd name="connsiteY4" fmla="*/ 98241 h 98241"/>
                <a:gd name="connsiteX5" fmla="*/ 460152 w 468536"/>
                <a:gd name="connsiteY5" fmla="*/ 0 h 98241"/>
                <a:gd name="connsiteX0" fmla="*/ 464915 w 468536"/>
                <a:gd name="connsiteY0" fmla="*/ 3208 h 94305"/>
                <a:gd name="connsiteX1" fmla="*/ 214804 w 468536"/>
                <a:gd name="connsiteY1" fmla="*/ 0 h 94305"/>
                <a:gd name="connsiteX2" fmla="*/ 0 w 468536"/>
                <a:gd name="connsiteY2" fmla="*/ 33435 h 94305"/>
                <a:gd name="connsiteX3" fmla="*/ 105798 w 468536"/>
                <a:gd name="connsiteY3" fmla="*/ 79191 h 94305"/>
                <a:gd name="connsiteX4" fmla="*/ 468536 w 468536"/>
                <a:gd name="connsiteY4" fmla="*/ 94305 h 94305"/>
                <a:gd name="connsiteX5" fmla="*/ 464915 w 468536"/>
                <a:gd name="connsiteY5" fmla="*/ 3208 h 94305"/>
                <a:gd name="connsiteX0" fmla="*/ 464915 w 468536"/>
                <a:gd name="connsiteY0" fmla="*/ 3208 h 89542"/>
                <a:gd name="connsiteX1" fmla="*/ 214804 w 468536"/>
                <a:gd name="connsiteY1" fmla="*/ 0 h 89542"/>
                <a:gd name="connsiteX2" fmla="*/ 0 w 468536"/>
                <a:gd name="connsiteY2" fmla="*/ 33435 h 89542"/>
                <a:gd name="connsiteX3" fmla="*/ 105798 w 468536"/>
                <a:gd name="connsiteY3" fmla="*/ 79191 h 89542"/>
                <a:gd name="connsiteX4" fmla="*/ 468536 w 468536"/>
                <a:gd name="connsiteY4" fmla="*/ 89542 h 89542"/>
                <a:gd name="connsiteX5" fmla="*/ 464915 w 468536"/>
                <a:gd name="connsiteY5" fmla="*/ 3208 h 8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536" h="89542">
                  <a:moveTo>
                    <a:pt x="464915" y="3208"/>
                  </a:moveTo>
                  <a:lnTo>
                    <a:pt x="214804" y="0"/>
                  </a:lnTo>
                  <a:lnTo>
                    <a:pt x="0" y="33435"/>
                  </a:lnTo>
                  <a:lnTo>
                    <a:pt x="105798" y="79191"/>
                  </a:lnTo>
                  <a:lnTo>
                    <a:pt x="468536" y="89542"/>
                  </a:lnTo>
                  <a:lnTo>
                    <a:pt x="464915" y="3208"/>
                  </a:lnTo>
                  <a:close/>
                </a:path>
              </a:pathLst>
            </a:custGeom>
            <a:pattFill prst="horzBrick">
              <a:fgClr>
                <a:schemeClr val="tx1"/>
              </a:fgClr>
              <a:bgClr>
                <a:srgbClr val="00B0F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reeform: Shape 48">
              <a:extLst>
                <a:ext uri="{FF2B5EF4-FFF2-40B4-BE49-F238E27FC236}">
                  <a16:creationId xmlns:a16="http://schemas.microsoft.com/office/drawing/2014/main" id="{AF466F7F-4EC8-515D-AFF4-AC5A882037A1}"/>
                </a:ext>
              </a:extLst>
            </p:cNvPr>
            <p:cNvSpPr/>
            <p:nvPr/>
          </p:nvSpPr>
          <p:spPr>
            <a:xfrm>
              <a:off x="2172040" y="1506227"/>
              <a:ext cx="1036931" cy="5245615"/>
            </a:xfrm>
            <a:custGeom>
              <a:avLst/>
              <a:gdLst>
                <a:gd name="connsiteX0" fmla="*/ 0 w 1340604"/>
                <a:gd name="connsiteY0" fmla="*/ 15498 h 1619572"/>
                <a:gd name="connsiteX1" fmla="*/ 100739 w 1340604"/>
                <a:gd name="connsiteY1" fmla="*/ 0 h 1619572"/>
                <a:gd name="connsiteX2" fmla="*/ 1340604 w 1340604"/>
                <a:gd name="connsiteY2" fmla="*/ 1557579 h 1619572"/>
                <a:gd name="connsiteX3" fmla="*/ 1332855 w 1340604"/>
                <a:gd name="connsiteY3" fmla="*/ 1619572 h 1619572"/>
                <a:gd name="connsiteX4" fmla="*/ 0 w 1340604"/>
                <a:gd name="connsiteY4" fmla="*/ 15498 h 1619572"/>
                <a:gd name="connsiteX0" fmla="*/ 0 w 1294109"/>
                <a:gd name="connsiteY0" fmla="*/ 7749 h 1619572"/>
                <a:gd name="connsiteX1" fmla="*/ 54244 w 1294109"/>
                <a:gd name="connsiteY1" fmla="*/ 0 h 1619572"/>
                <a:gd name="connsiteX2" fmla="*/ 1294109 w 1294109"/>
                <a:gd name="connsiteY2" fmla="*/ 1557579 h 1619572"/>
                <a:gd name="connsiteX3" fmla="*/ 1286360 w 1294109"/>
                <a:gd name="connsiteY3" fmla="*/ 1619572 h 1619572"/>
                <a:gd name="connsiteX4" fmla="*/ 0 w 1294109"/>
                <a:gd name="connsiteY4" fmla="*/ 7749 h 1619572"/>
                <a:gd name="connsiteX0" fmla="*/ 23247 w 1317356"/>
                <a:gd name="connsiteY0" fmla="*/ 1146874 h 2758697"/>
                <a:gd name="connsiteX1" fmla="*/ 0 w 1317356"/>
                <a:gd name="connsiteY1" fmla="*/ 0 h 2758697"/>
                <a:gd name="connsiteX2" fmla="*/ 1317356 w 1317356"/>
                <a:gd name="connsiteY2" fmla="*/ 2696704 h 2758697"/>
                <a:gd name="connsiteX3" fmla="*/ 1309607 w 1317356"/>
                <a:gd name="connsiteY3" fmla="*/ 2758697 h 2758697"/>
                <a:gd name="connsiteX4" fmla="*/ 23247 w 1317356"/>
                <a:gd name="connsiteY4" fmla="*/ 1146874 h 2758697"/>
                <a:gd name="connsiteX0" fmla="*/ 0 w 1402597"/>
                <a:gd name="connsiteY0" fmla="*/ 0 h 2781945"/>
                <a:gd name="connsiteX1" fmla="*/ 85241 w 1402597"/>
                <a:gd name="connsiteY1" fmla="*/ 23248 h 2781945"/>
                <a:gd name="connsiteX2" fmla="*/ 1402597 w 1402597"/>
                <a:gd name="connsiteY2" fmla="*/ 2719952 h 2781945"/>
                <a:gd name="connsiteX3" fmla="*/ 1394848 w 1402597"/>
                <a:gd name="connsiteY3" fmla="*/ 2781945 h 2781945"/>
                <a:gd name="connsiteX4" fmla="*/ 0 w 1402597"/>
                <a:gd name="connsiteY4" fmla="*/ 0 h 2781945"/>
                <a:gd name="connsiteX0" fmla="*/ 0 w 1394848"/>
                <a:gd name="connsiteY0" fmla="*/ 0 h 2781945"/>
                <a:gd name="connsiteX1" fmla="*/ 85241 w 1394848"/>
                <a:gd name="connsiteY1" fmla="*/ 23248 h 2781945"/>
                <a:gd name="connsiteX2" fmla="*/ 1253741 w 1394848"/>
                <a:gd name="connsiteY2" fmla="*/ 2273385 h 2781945"/>
                <a:gd name="connsiteX3" fmla="*/ 1394848 w 1394848"/>
                <a:gd name="connsiteY3" fmla="*/ 2781945 h 2781945"/>
                <a:gd name="connsiteX4" fmla="*/ 0 w 1394848"/>
                <a:gd name="connsiteY4" fmla="*/ 0 h 2781945"/>
                <a:gd name="connsiteX0" fmla="*/ 0 w 1253741"/>
                <a:gd name="connsiteY0" fmla="*/ 0 h 2282215"/>
                <a:gd name="connsiteX1" fmla="*/ 85241 w 1253741"/>
                <a:gd name="connsiteY1" fmla="*/ 23248 h 2282215"/>
                <a:gd name="connsiteX2" fmla="*/ 1253741 w 1253741"/>
                <a:gd name="connsiteY2" fmla="*/ 2273385 h 2282215"/>
                <a:gd name="connsiteX3" fmla="*/ 1224727 w 1253741"/>
                <a:gd name="connsiteY3" fmla="*/ 2282215 h 2282215"/>
                <a:gd name="connsiteX4" fmla="*/ 0 w 1253741"/>
                <a:gd name="connsiteY4" fmla="*/ 0 h 2282215"/>
                <a:gd name="connsiteX0" fmla="*/ 0 w 1253741"/>
                <a:gd name="connsiteY0" fmla="*/ 7232 h 2289447"/>
                <a:gd name="connsiteX1" fmla="*/ 31901 w 1253741"/>
                <a:gd name="connsiteY1" fmla="*/ 0 h 2289447"/>
                <a:gd name="connsiteX2" fmla="*/ 1253741 w 1253741"/>
                <a:gd name="connsiteY2" fmla="*/ 2280617 h 2289447"/>
                <a:gd name="connsiteX3" fmla="*/ 1224727 w 1253741"/>
                <a:gd name="connsiteY3" fmla="*/ 2289447 h 2289447"/>
                <a:gd name="connsiteX4" fmla="*/ 0 w 1253741"/>
                <a:gd name="connsiteY4" fmla="*/ 7232 h 2289447"/>
                <a:gd name="connsiteX0" fmla="*/ 0 w 1253741"/>
                <a:gd name="connsiteY0" fmla="*/ 7232 h 2280617"/>
                <a:gd name="connsiteX1" fmla="*/ 31901 w 1253741"/>
                <a:gd name="connsiteY1" fmla="*/ 0 h 2280617"/>
                <a:gd name="connsiteX2" fmla="*/ 1253741 w 1253741"/>
                <a:gd name="connsiteY2" fmla="*/ 2280617 h 2280617"/>
                <a:gd name="connsiteX3" fmla="*/ 1194498 w 1253741"/>
                <a:gd name="connsiteY3" fmla="*/ 2251662 h 2280617"/>
                <a:gd name="connsiteX4" fmla="*/ 0 w 1253741"/>
                <a:gd name="connsiteY4" fmla="*/ 7232 h 2280617"/>
                <a:gd name="connsiteX0" fmla="*/ 0 w 1246184"/>
                <a:gd name="connsiteY0" fmla="*/ 7232 h 2251662"/>
                <a:gd name="connsiteX1" fmla="*/ 31901 w 1246184"/>
                <a:gd name="connsiteY1" fmla="*/ 0 h 2251662"/>
                <a:gd name="connsiteX2" fmla="*/ 1246184 w 1246184"/>
                <a:gd name="connsiteY2" fmla="*/ 2242832 h 2251662"/>
                <a:gd name="connsiteX3" fmla="*/ 1194498 w 1246184"/>
                <a:gd name="connsiteY3" fmla="*/ 2251662 h 2251662"/>
                <a:gd name="connsiteX4" fmla="*/ 0 w 1246184"/>
                <a:gd name="connsiteY4" fmla="*/ 7232 h 2251662"/>
                <a:gd name="connsiteX0" fmla="*/ 0 w 1246184"/>
                <a:gd name="connsiteY0" fmla="*/ 7232 h 2242832"/>
                <a:gd name="connsiteX1" fmla="*/ 31901 w 1246184"/>
                <a:gd name="connsiteY1" fmla="*/ 0 h 2242832"/>
                <a:gd name="connsiteX2" fmla="*/ 1246184 w 1246184"/>
                <a:gd name="connsiteY2" fmla="*/ 2242832 h 2242832"/>
                <a:gd name="connsiteX3" fmla="*/ 1164270 w 1246184"/>
                <a:gd name="connsiteY3" fmla="*/ 2236548 h 2242832"/>
                <a:gd name="connsiteX4" fmla="*/ 0 w 1246184"/>
                <a:gd name="connsiteY4" fmla="*/ 7232 h 2242832"/>
                <a:gd name="connsiteX0" fmla="*/ 0 w 1246184"/>
                <a:gd name="connsiteY0" fmla="*/ 7232 h 2242832"/>
                <a:gd name="connsiteX1" fmla="*/ 31901 w 1246184"/>
                <a:gd name="connsiteY1" fmla="*/ 0 h 2242832"/>
                <a:gd name="connsiteX2" fmla="*/ 1246184 w 1246184"/>
                <a:gd name="connsiteY2" fmla="*/ 2242832 h 2242832"/>
                <a:gd name="connsiteX3" fmla="*/ 1141599 w 1246184"/>
                <a:gd name="connsiteY3" fmla="*/ 2228991 h 2242832"/>
                <a:gd name="connsiteX4" fmla="*/ 0 w 1246184"/>
                <a:gd name="connsiteY4" fmla="*/ 7232 h 2242832"/>
                <a:gd name="connsiteX0" fmla="*/ 0 w 1185727"/>
                <a:gd name="connsiteY0" fmla="*/ 7232 h 2228991"/>
                <a:gd name="connsiteX1" fmla="*/ 31901 w 1185727"/>
                <a:gd name="connsiteY1" fmla="*/ 0 h 2228991"/>
                <a:gd name="connsiteX2" fmla="*/ 1185727 w 1185727"/>
                <a:gd name="connsiteY2" fmla="*/ 2212604 h 2228991"/>
                <a:gd name="connsiteX3" fmla="*/ 1141599 w 1185727"/>
                <a:gd name="connsiteY3" fmla="*/ 2228991 h 2228991"/>
                <a:gd name="connsiteX4" fmla="*/ 0 w 1185727"/>
                <a:gd name="connsiteY4" fmla="*/ 7232 h 2228991"/>
                <a:gd name="connsiteX0" fmla="*/ 0 w 1344799"/>
                <a:gd name="connsiteY0" fmla="*/ 7232 h 6991492"/>
                <a:gd name="connsiteX1" fmla="*/ 31901 w 1344799"/>
                <a:gd name="connsiteY1" fmla="*/ 0 h 6991492"/>
                <a:gd name="connsiteX2" fmla="*/ 1185727 w 1344799"/>
                <a:gd name="connsiteY2" fmla="*/ 2212604 h 6991492"/>
                <a:gd name="connsiteX3" fmla="*/ 1344799 w 1344799"/>
                <a:gd name="connsiteY3" fmla="*/ 6991492 h 6991492"/>
                <a:gd name="connsiteX4" fmla="*/ 0 w 1344799"/>
                <a:gd name="connsiteY4" fmla="*/ 7232 h 6991492"/>
                <a:gd name="connsiteX0" fmla="*/ 0 w 1382576"/>
                <a:gd name="connsiteY0" fmla="*/ 7232 h 6994155"/>
                <a:gd name="connsiteX1" fmla="*/ 31901 w 1382576"/>
                <a:gd name="connsiteY1" fmla="*/ 0 h 6994155"/>
                <a:gd name="connsiteX2" fmla="*/ 1382576 w 1382576"/>
                <a:gd name="connsiteY2" fmla="*/ 6994155 h 6994155"/>
                <a:gd name="connsiteX3" fmla="*/ 1344799 w 1382576"/>
                <a:gd name="connsiteY3" fmla="*/ 6991492 h 6994155"/>
                <a:gd name="connsiteX4" fmla="*/ 0 w 1382576"/>
                <a:gd name="connsiteY4" fmla="*/ 7232 h 6994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576" h="6994155">
                  <a:moveTo>
                    <a:pt x="0" y="7232"/>
                  </a:moveTo>
                  <a:lnTo>
                    <a:pt x="31901" y="0"/>
                  </a:lnTo>
                  <a:lnTo>
                    <a:pt x="1382576" y="6994155"/>
                  </a:lnTo>
                  <a:lnTo>
                    <a:pt x="1344799" y="6991492"/>
                  </a:lnTo>
                  <a:lnTo>
                    <a:pt x="0" y="7232"/>
                  </a:lnTo>
                  <a:close/>
                </a:path>
              </a:pathLst>
            </a:custGeom>
            <a:solidFill>
              <a:schemeClr val="tx1">
                <a:lumMod val="65000"/>
                <a:lumOff val="3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 name="Left Brace 19">
            <a:extLst>
              <a:ext uri="{FF2B5EF4-FFF2-40B4-BE49-F238E27FC236}">
                <a16:creationId xmlns:a16="http://schemas.microsoft.com/office/drawing/2014/main" id="{8D84C0AC-A346-4FF6-4021-8EE1002056DA}"/>
              </a:ext>
            </a:extLst>
          </p:cNvPr>
          <p:cNvSpPr/>
          <p:nvPr/>
        </p:nvSpPr>
        <p:spPr>
          <a:xfrm>
            <a:off x="6962651" y="676328"/>
            <a:ext cx="70420" cy="3123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AA10CA27-58F5-C1E3-2764-3F1BE31BD1DE}"/>
              </a:ext>
            </a:extLst>
          </p:cNvPr>
          <p:cNvCxnSpPr>
            <a:cxnSpLocks/>
          </p:cNvCxnSpPr>
          <p:nvPr/>
        </p:nvCxnSpPr>
        <p:spPr>
          <a:xfrm flipV="1">
            <a:off x="4854620" y="5066324"/>
            <a:ext cx="0" cy="66374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48D6193-F1C0-38E6-1062-094D8522FF03}"/>
              </a:ext>
            </a:extLst>
          </p:cNvPr>
          <p:cNvSpPr txBox="1"/>
          <p:nvPr/>
        </p:nvSpPr>
        <p:spPr>
          <a:xfrm>
            <a:off x="4959035" y="5299792"/>
            <a:ext cx="1997149" cy="215444"/>
          </a:xfrm>
          <a:prstGeom prst="rect">
            <a:avLst/>
          </a:prstGeom>
          <a:noFill/>
          <a:ln w="6350">
            <a:solidFill>
              <a:schemeClr val="tx1"/>
            </a:solidFill>
          </a:ln>
        </p:spPr>
        <p:txBody>
          <a:bodyPr wrap="square" lIns="0" tIns="0" rIns="0" bIns="0" rtlCol="0" anchor="ctr" anchorCtr="1">
            <a:spAutoFit/>
          </a:bodyPr>
          <a:lstStyle/>
          <a:p>
            <a:r>
              <a:rPr lang="en-GB" sz="1400" b="1" dirty="0">
                <a:solidFill>
                  <a:srgbClr val="FF0000"/>
                </a:solidFill>
              </a:rPr>
              <a:t>Rio Das </a:t>
            </a:r>
            <a:r>
              <a:rPr lang="en-GB" sz="1400" b="1" dirty="0" err="1">
                <a:solidFill>
                  <a:srgbClr val="FF0000"/>
                </a:solidFill>
              </a:rPr>
              <a:t>Velhas</a:t>
            </a:r>
            <a:r>
              <a:rPr lang="en-GB" sz="1400" b="1" dirty="0">
                <a:solidFill>
                  <a:srgbClr val="FF0000"/>
                </a:solidFill>
              </a:rPr>
              <a:t> / </a:t>
            </a:r>
            <a:r>
              <a:rPr lang="en-GB" sz="1400" b="1" dirty="0" err="1">
                <a:solidFill>
                  <a:srgbClr val="FF0000"/>
                </a:solidFill>
              </a:rPr>
              <a:t>Mamona</a:t>
            </a:r>
            <a:endParaRPr lang="en-GB" sz="1400" b="1" dirty="0">
              <a:solidFill>
                <a:srgbClr val="FF0000"/>
              </a:solidFill>
            </a:endParaRPr>
          </a:p>
        </p:txBody>
      </p:sp>
      <p:sp>
        <p:nvSpPr>
          <p:cNvPr id="226" name="TextBox 225">
            <a:extLst>
              <a:ext uri="{FF2B5EF4-FFF2-40B4-BE49-F238E27FC236}">
                <a16:creationId xmlns:a16="http://schemas.microsoft.com/office/drawing/2014/main" id="{654A1F6F-A6A7-6C9D-466E-2A8DD53679C8}"/>
              </a:ext>
            </a:extLst>
          </p:cNvPr>
          <p:cNvSpPr txBox="1"/>
          <p:nvPr/>
        </p:nvSpPr>
        <p:spPr>
          <a:xfrm>
            <a:off x="7414768" y="6418794"/>
            <a:ext cx="980390" cy="215444"/>
          </a:xfrm>
          <a:prstGeom prst="rect">
            <a:avLst/>
          </a:prstGeom>
          <a:noFill/>
          <a:ln w="6350">
            <a:solidFill>
              <a:schemeClr val="tx1"/>
            </a:solidFill>
          </a:ln>
        </p:spPr>
        <p:txBody>
          <a:bodyPr wrap="square" lIns="0" tIns="0" rIns="0" bIns="0" rtlCol="0" anchor="ctr" anchorCtr="1">
            <a:spAutoFit/>
          </a:bodyPr>
          <a:lstStyle/>
          <a:p>
            <a:r>
              <a:rPr lang="en-GB" sz="1400" b="1" dirty="0">
                <a:solidFill>
                  <a:srgbClr val="FF0000"/>
                </a:solidFill>
              </a:rPr>
              <a:t>Pan African</a:t>
            </a:r>
            <a:endParaRPr lang="en-GB" sz="1200" dirty="0">
              <a:solidFill>
                <a:srgbClr val="FF0000"/>
              </a:solidFill>
            </a:endParaRPr>
          </a:p>
        </p:txBody>
      </p:sp>
      <p:sp>
        <p:nvSpPr>
          <p:cNvPr id="227" name="TextBox 226">
            <a:extLst>
              <a:ext uri="{FF2B5EF4-FFF2-40B4-BE49-F238E27FC236}">
                <a16:creationId xmlns:a16="http://schemas.microsoft.com/office/drawing/2014/main" id="{3BBDBE60-57BC-08DC-6616-0762D85CDDB2}"/>
              </a:ext>
            </a:extLst>
          </p:cNvPr>
          <p:cNvSpPr txBox="1"/>
          <p:nvPr/>
        </p:nvSpPr>
        <p:spPr>
          <a:xfrm>
            <a:off x="8633292" y="6380946"/>
            <a:ext cx="980390" cy="215444"/>
          </a:xfrm>
          <a:prstGeom prst="rect">
            <a:avLst/>
          </a:prstGeom>
          <a:noFill/>
        </p:spPr>
        <p:txBody>
          <a:bodyPr wrap="square" lIns="0" tIns="0" rIns="0" bIns="0" rtlCol="0" anchor="ctr" anchorCtr="0">
            <a:spAutoFit/>
          </a:bodyPr>
          <a:lstStyle/>
          <a:p>
            <a:r>
              <a:rPr lang="en-GB" sz="1400" b="1" dirty="0"/>
              <a:t>Orogeny</a:t>
            </a:r>
          </a:p>
        </p:txBody>
      </p:sp>
      <p:sp>
        <p:nvSpPr>
          <p:cNvPr id="229" name="Right Brace 228">
            <a:extLst>
              <a:ext uri="{FF2B5EF4-FFF2-40B4-BE49-F238E27FC236}">
                <a16:creationId xmlns:a16="http://schemas.microsoft.com/office/drawing/2014/main" id="{69F1556C-9834-ACBD-D628-6502C8FEBA50}"/>
              </a:ext>
            </a:extLst>
          </p:cNvPr>
          <p:cNvSpPr/>
          <p:nvPr/>
        </p:nvSpPr>
        <p:spPr>
          <a:xfrm>
            <a:off x="5604794" y="2786085"/>
            <a:ext cx="178959" cy="389193"/>
          </a:xfrm>
          <a:prstGeom prst="rightBrace">
            <a:avLst/>
          </a:prstGeom>
          <a:ln w="25400">
            <a:solidFill>
              <a:srgbClr val="FF9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solidFill>
                <a:srgbClr val="FF9900"/>
              </a:solidFill>
            </a:endParaRPr>
          </a:p>
        </p:txBody>
      </p:sp>
      <p:sp>
        <p:nvSpPr>
          <p:cNvPr id="230" name="TextBox 229">
            <a:extLst>
              <a:ext uri="{FF2B5EF4-FFF2-40B4-BE49-F238E27FC236}">
                <a16:creationId xmlns:a16="http://schemas.microsoft.com/office/drawing/2014/main" id="{DD550491-C239-0228-3AB6-55E846B01DD3}"/>
              </a:ext>
            </a:extLst>
          </p:cNvPr>
          <p:cNvSpPr txBox="1"/>
          <p:nvPr/>
        </p:nvSpPr>
        <p:spPr>
          <a:xfrm>
            <a:off x="5867969" y="2863279"/>
            <a:ext cx="814157" cy="215444"/>
          </a:xfrm>
          <a:prstGeom prst="rect">
            <a:avLst/>
          </a:prstGeom>
          <a:noFill/>
          <a:ln w="12700">
            <a:noFill/>
          </a:ln>
        </p:spPr>
        <p:txBody>
          <a:bodyPr wrap="square" lIns="0" tIns="0" rIns="0" bIns="0" rtlCol="0" anchor="ctr" anchorCtr="0">
            <a:spAutoFit/>
          </a:bodyPr>
          <a:lstStyle/>
          <a:p>
            <a:r>
              <a:rPr lang="en-GB" sz="1400" b="1" dirty="0">
                <a:solidFill>
                  <a:srgbClr val="FF9900"/>
                </a:solidFill>
              </a:rPr>
              <a:t>Worktops!</a:t>
            </a:r>
          </a:p>
        </p:txBody>
      </p:sp>
    </p:spTree>
    <p:extLst>
      <p:ext uri="{BB962C8B-B14F-4D97-AF65-F5344CB8AC3E}">
        <p14:creationId xmlns:p14="http://schemas.microsoft.com/office/powerpoint/2010/main" val="2030093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1FABD-BB2B-CAF4-649B-8132AA3E511B}"/>
              </a:ext>
            </a:extLst>
          </p:cNvPr>
          <p:cNvSpPr>
            <a:spLocks noGrp="1"/>
          </p:cNvSpPr>
          <p:nvPr>
            <p:ph type="title"/>
          </p:nvPr>
        </p:nvSpPr>
        <p:spPr/>
        <p:txBody>
          <a:bodyPr/>
          <a:lstStyle/>
          <a:p>
            <a:r>
              <a:rPr lang="en-GB" dirty="0"/>
              <a:t>The history</a:t>
            </a:r>
          </a:p>
        </p:txBody>
      </p:sp>
      <p:sp>
        <p:nvSpPr>
          <p:cNvPr id="3" name="Content Placeholder 2">
            <a:extLst>
              <a:ext uri="{FF2B5EF4-FFF2-40B4-BE49-F238E27FC236}">
                <a16:creationId xmlns:a16="http://schemas.microsoft.com/office/drawing/2014/main" id="{EA0A87F5-EF89-D262-F293-3FCC36FF0C3F}"/>
              </a:ext>
            </a:extLst>
          </p:cNvPr>
          <p:cNvSpPr>
            <a:spLocks noGrp="1"/>
          </p:cNvSpPr>
          <p:nvPr>
            <p:ph idx="1"/>
          </p:nvPr>
        </p:nvSpPr>
        <p:spPr/>
        <p:txBody>
          <a:bodyPr/>
          <a:lstStyle/>
          <a:p>
            <a:r>
              <a:rPr lang="en-GB" dirty="0"/>
              <a:t>Impact happened approx. 50,000 years ago</a:t>
            </a:r>
          </a:p>
          <a:p>
            <a:r>
              <a:rPr lang="en-GB" dirty="0"/>
              <a:t>1871 - The first written report was by a man by the name of Franklin</a:t>
            </a:r>
          </a:p>
          <a:p>
            <a:r>
              <a:rPr lang="en-GB" dirty="0"/>
              <a:t>1886 – iron-nickel </a:t>
            </a:r>
            <a:r>
              <a:rPr lang="en-GB" dirty="0" err="1"/>
              <a:t>meterorites</a:t>
            </a:r>
            <a:r>
              <a:rPr lang="en-GB" dirty="0"/>
              <a:t> were found by a sheep herder</a:t>
            </a:r>
          </a:p>
          <a:p>
            <a:r>
              <a:rPr lang="en-GB" dirty="0"/>
              <a:t>1891 – site visited by USGS who deemed it to be volcanic</a:t>
            </a:r>
          </a:p>
          <a:p>
            <a:r>
              <a:rPr lang="en-GB" dirty="0"/>
              <a:t>1903 – site was purchased by Daniel Moreau Barringer</a:t>
            </a:r>
          </a:p>
          <a:p>
            <a:r>
              <a:rPr lang="en-GB" dirty="0"/>
              <a:t>1941 – the Barringer family entered into a lease with Bar T Bar Ranch 	    Company and formed the  Meteor Crater Enterprises Inc which    	    is still running today.</a:t>
            </a:r>
          </a:p>
        </p:txBody>
      </p:sp>
    </p:spTree>
    <p:extLst>
      <p:ext uri="{BB962C8B-B14F-4D97-AF65-F5344CB8AC3E}">
        <p14:creationId xmlns:p14="http://schemas.microsoft.com/office/powerpoint/2010/main" val="3048625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0E38E06-5454-6404-4CA8-F8601A73E325}"/>
              </a:ext>
            </a:extLst>
          </p:cNvPr>
          <p:cNvPicPr>
            <a:picLocks noChangeAspect="1"/>
          </p:cNvPicPr>
          <p:nvPr/>
        </p:nvPicPr>
        <p:blipFill>
          <a:blip r:embed="rId2"/>
          <a:stretch>
            <a:fillRect/>
          </a:stretch>
        </p:blipFill>
        <p:spPr>
          <a:xfrm>
            <a:off x="1524000" y="2784071"/>
            <a:ext cx="5298582" cy="3282143"/>
          </a:xfrm>
          <a:prstGeom prst="rect">
            <a:avLst/>
          </a:prstGeom>
        </p:spPr>
      </p:pic>
      <p:pic>
        <p:nvPicPr>
          <p:cNvPr id="3" name="Picture 2">
            <a:extLst>
              <a:ext uri="{FF2B5EF4-FFF2-40B4-BE49-F238E27FC236}">
                <a16:creationId xmlns:a16="http://schemas.microsoft.com/office/drawing/2014/main" id="{5DA8D4F1-D536-3D0F-B61C-F9D987A09A8F}"/>
              </a:ext>
            </a:extLst>
          </p:cNvPr>
          <p:cNvPicPr>
            <a:picLocks noChangeAspect="1"/>
          </p:cNvPicPr>
          <p:nvPr/>
        </p:nvPicPr>
        <p:blipFill>
          <a:blip r:embed="rId3"/>
          <a:stretch>
            <a:fillRect/>
          </a:stretch>
        </p:blipFill>
        <p:spPr>
          <a:xfrm>
            <a:off x="1644799" y="583204"/>
            <a:ext cx="4462223" cy="2200867"/>
          </a:xfrm>
          <a:prstGeom prst="rect">
            <a:avLst/>
          </a:prstGeom>
        </p:spPr>
      </p:pic>
      <p:pic>
        <p:nvPicPr>
          <p:cNvPr id="7" name="Picture 6">
            <a:extLst>
              <a:ext uri="{FF2B5EF4-FFF2-40B4-BE49-F238E27FC236}">
                <a16:creationId xmlns:a16="http://schemas.microsoft.com/office/drawing/2014/main" id="{B12223F2-7274-306C-88B2-E9B818F0ECBE}"/>
              </a:ext>
            </a:extLst>
          </p:cNvPr>
          <p:cNvPicPr>
            <a:picLocks noChangeAspect="1"/>
          </p:cNvPicPr>
          <p:nvPr/>
        </p:nvPicPr>
        <p:blipFill>
          <a:blip r:embed="rId4"/>
          <a:stretch>
            <a:fillRect/>
          </a:stretch>
        </p:blipFill>
        <p:spPr>
          <a:xfrm>
            <a:off x="6173074" y="693783"/>
            <a:ext cx="4180050" cy="2065186"/>
          </a:xfrm>
          <a:prstGeom prst="rect">
            <a:avLst/>
          </a:prstGeom>
        </p:spPr>
      </p:pic>
      <p:sp>
        <p:nvSpPr>
          <p:cNvPr id="2" name="TextBox 1">
            <a:extLst>
              <a:ext uri="{FF2B5EF4-FFF2-40B4-BE49-F238E27FC236}">
                <a16:creationId xmlns:a16="http://schemas.microsoft.com/office/drawing/2014/main" id="{423A1249-000A-2EEC-86F6-3DA8D107F586}"/>
              </a:ext>
            </a:extLst>
          </p:cNvPr>
          <p:cNvSpPr txBox="1"/>
          <p:nvPr/>
        </p:nvSpPr>
        <p:spPr>
          <a:xfrm>
            <a:off x="1633778" y="98081"/>
            <a:ext cx="6151049" cy="400110"/>
          </a:xfrm>
          <a:prstGeom prst="rect">
            <a:avLst/>
          </a:prstGeom>
          <a:solidFill>
            <a:schemeClr val="bg1">
              <a:lumMod val="95000"/>
            </a:schemeClr>
          </a:solidFill>
        </p:spPr>
        <p:txBody>
          <a:bodyPr wrap="square" lIns="36000" rIns="36000" rtlCol="0">
            <a:spAutoFit/>
          </a:bodyPr>
          <a:lstStyle/>
          <a:p>
            <a:r>
              <a:rPr lang="en-GB" sz="2000" b="1" dirty="0">
                <a:solidFill>
                  <a:srgbClr val="002060"/>
                </a:solidFill>
              </a:rPr>
              <a:t>Paleoproterozoic Rift Geometries (schematic)</a:t>
            </a:r>
          </a:p>
        </p:txBody>
      </p:sp>
      <p:pic>
        <p:nvPicPr>
          <p:cNvPr id="5" name="Picture 4">
            <a:extLst>
              <a:ext uri="{FF2B5EF4-FFF2-40B4-BE49-F238E27FC236}">
                <a16:creationId xmlns:a16="http://schemas.microsoft.com/office/drawing/2014/main" id="{FBD5568A-1E11-4864-B9CB-B126FBA1C9EB}"/>
              </a:ext>
            </a:extLst>
          </p:cNvPr>
          <p:cNvPicPr>
            <a:picLocks noChangeAspect="1"/>
          </p:cNvPicPr>
          <p:nvPr/>
        </p:nvPicPr>
        <p:blipFill>
          <a:blip r:embed="rId5"/>
          <a:stretch>
            <a:fillRect/>
          </a:stretch>
        </p:blipFill>
        <p:spPr>
          <a:xfrm>
            <a:off x="6853308" y="2784070"/>
            <a:ext cx="3683643" cy="3155751"/>
          </a:xfrm>
          <a:prstGeom prst="rect">
            <a:avLst/>
          </a:prstGeom>
        </p:spPr>
      </p:pic>
      <p:sp>
        <p:nvSpPr>
          <p:cNvPr id="6" name="TextBox 5">
            <a:extLst>
              <a:ext uri="{FF2B5EF4-FFF2-40B4-BE49-F238E27FC236}">
                <a16:creationId xmlns:a16="http://schemas.microsoft.com/office/drawing/2014/main" id="{2A92539A-E6E8-1F08-981F-0AF77D2E2C19}"/>
              </a:ext>
            </a:extLst>
          </p:cNvPr>
          <p:cNvSpPr txBox="1"/>
          <p:nvPr/>
        </p:nvSpPr>
        <p:spPr>
          <a:xfrm>
            <a:off x="7692472" y="5624783"/>
            <a:ext cx="529427" cy="215444"/>
          </a:xfrm>
          <a:prstGeom prst="rect">
            <a:avLst/>
          </a:prstGeom>
          <a:noFill/>
        </p:spPr>
        <p:txBody>
          <a:bodyPr wrap="square" lIns="0" tIns="0" rIns="0" bIns="0" rtlCol="0" anchor="ctr" anchorCtr="0">
            <a:spAutoFit/>
          </a:bodyPr>
          <a:lstStyle/>
          <a:p>
            <a:r>
              <a:rPr lang="en-GB" sz="1400" b="1" dirty="0">
                <a:solidFill>
                  <a:srgbClr val="FF0000"/>
                </a:solidFill>
              </a:rPr>
              <a:t>100m</a:t>
            </a:r>
          </a:p>
        </p:txBody>
      </p:sp>
      <p:sp>
        <p:nvSpPr>
          <p:cNvPr id="8" name="TextBox 7">
            <a:extLst>
              <a:ext uri="{FF2B5EF4-FFF2-40B4-BE49-F238E27FC236}">
                <a16:creationId xmlns:a16="http://schemas.microsoft.com/office/drawing/2014/main" id="{C6055849-11D7-3B74-EE20-8570443EA28F}"/>
              </a:ext>
            </a:extLst>
          </p:cNvPr>
          <p:cNvSpPr txBox="1"/>
          <p:nvPr/>
        </p:nvSpPr>
        <p:spPr>
          <a:xfrm>
            <a:off x="7692472" y="5173720"/>
            <a:ext cx="921351" cy="215444"/>
          </a:xfrm>
          <a:prstGeom prst="rect">
            <a:avLst/>
          </a:prstGeom>
          <a:noFill/>
        </p:spPr>
        <p:txBody>
          <a:bodyPr wrap="square" lIns="0" tIns="0" rIns="0" bIns="0" rtlCol="0" anchor="ctr" anchorCtr="0">
            <a:spAutoFit/>
          </a:bodyPr>
          <a:lstStyle/>
          <a:p>
            <a:r>
              <a:rPr lang="en-GB" sz="1400" b="1" dirty="0">
                <a:solidFill>
                  <a:srgbClr val="FF0000"/>
                </a:solidFill>
              </a:rPr>
              <a:t>100-130m</a:t>
            </a:r>
          </a:p>
        </p:txBody>
      </p:sp>
      <p:sp>
        <p:nvSpPr>
          <p:cNvPr id="9" name="TextBox 8">
            <a:extLst>
              <a:ext uri="{FF2B5EF4-FFF2-40B4-BE49-F238E27FC236}">
                <a16:creationId xmlns:a16="http://schemas.microsoft.com/office/drawing/2014/main" id="{6CC4D43A-2D4E-883A-0AC0-BBF7C8174404}"/>
              </a:ext>
            </a:extLst>
          </p:cNvPr>
          <p:cNvSpPr txBox="1"/>
          <p:nvPr/>
        </p:nvSpPr>
        <p:spPr>
          <a:xfrm>
            <a:off x="9555335" y="5130877"/>
            <a:ext cx="921351" cy="215444"/>
          </a:xfrm>
          <a:prstGeom prst="rect">
            <a:avLst/>
          </a:prstGeom>
          <a:noFill/>
        </p:spPr>
        <p:txBody>
          <a:bodyPr wrap="square" lIns="0" tIns="0" rIns="0" bIns="0" rtlCol="0" anchor="ctr" anchorCtr="0">
            <a:spAutoFit/>
          </a:bodyPr>
          <a:lstStyle/>
          <a:p>
            <a:r>
              <a:rPr lang="en-GB" sz="1400" b="1" dirty="0">
                <a:solidFill>
                  <a:srgbClr val="FF0000"/>
                </a:solidFill>
              </a:rPr>
              <a:t>50m</a:t>
            </a:r>
          </a:p>
        </p:txBody>
      </p:sp>
      <p:pic>
        <p:nvPicPr>
          <p:cNvPr id="10" name="Picture 9">
            <a:extLst>
              <a:ext uri="{FF2B5EF4-FFF2-40B4-BE49-F238E27FC236}">
                <a16:creationId xmlns:a16="http://schemas.microsoft.com/office/drawing/2014/main" id="{7083D73C-CFCC-E167-1EF8-9F9933D18E20}"/>
              </a:ext>
            </a:extLst>
          </p:cNvPr>
          <p:cNvPicPr>
            <a:picLocks noChangeAspect="1"/>
          </p:cNvPicPr>
          <p:nvPr/>
        </p:nvPicPr>
        <p:blipFill rotWithShape="1">
          <a:blip r:embed="rId6"/>
          <a:srcRect t="52368" b="16324"/>
          <a:stretch/>
        </p:blipFill>
        <p:spPr>
          <a:xfrm>
            <a:off x="7180227" y="6075846"/>
            <a:ext cx="1553915" cy="587020"/>
          </a:xfrm>
          <a:prstGeom prst="rect">
            <a:avLst/>
          </a:prstGeom>
        </p:spPr>
      </p:pic>
    </p:spTree>
    <p:extLst>
      <p:ext uri="{BB962C8B-B14F-4D97-AF65-F5344CB8AC3E}">
        <p14:creationId xmlns:p14="http://schemas.microsoft.com/office/powerpoint/2010/main" val="16196839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5A962B-80AB-B7B2-CFC0-5E0D89539344}"/>
              </a:ext>
            </a:extLst>
          </p:cNvPr>
          <p:cNvPicPr>
            <a:picLocks noChangeAspect="1"/>
          </p:cNvPicPr>
          <p:nvPr/>
        </p:nvPicPr>
        <p:blipFill rotWithShape="1">
          <a:blip r:embed="rId2"/>
          <a:srcRect b="8650"/>
          <a:stretch/>
        </p:blipFill>
        <p:spPr>
          <a:xfrm>
            <a:off x="2499790" y="-1"/>
            <a:ext cx="7213649" cy="6709470"/>
          </a:xfrm>
          <a:prstGeom prst="rect">
            <a:avLst/>
          </a:prstGeom>
        </p:spPr>
      </p:pic>
      <p:sp>
        <p:nvSpPr>
          <p:cNvPr id="2" name="TextBox 1">
            <a:extLst>
              <a:ext uri="{FF2B5EF4-FFF2-40B4-BE49-F238E27FC236}">
                <a16:creationId xmlns:a16="http://schemas.microsoft.com/office/drawing/2014/main" id="{11583613-A65F-4D6B-39DD-B702E13D7BA7}"/>
              </a:ext>
            </a:extLst>
          </p:cNvPr>
          <p:cNvSpPr txBox="1"/>
          <p:nvPr/>
        </p:nvSpPr>
        <p:spPr>
          <a:xfrm>
            <a:off x="1620367" y="722634"/>
            <a:ext cx="1541175" cy="215444"/>
          </a:xfrm>
          <a:prstGeom prst="rect">
            <a:avLst/>
          </a:prstGeom>
          <a:noFill/>
        </p:spPr>
        <p:txBody>
          <a:bodyPr wrap="square" lIns="0" tIns="0" rIns="0" bIns="0" rtlCol="0" anchor="ctr" anchorCtr="0">
            <a:spAutoFit/>
          </a:bodyPr>
          <a:lstStyle/>
          <a:p>
            <a:r>
              <a:rPr lang="en-GB" sz="1400" b="1" dirty="0"/>
              <a:t>a) Actinolite Marble</a:t>
            </a:r>
          </a:p>
        </p:txBody>
      </p:sp>
      <p:sp>
        <p:nvSpPr>
          <p:cNvPr id="3" name="TextBox 2">
            <a:extLst>
              <a:ext uri="{FF2B5EF4-FFF2-40B4-BE49-F238E27FC236}">
                <a16:creationId xmlns:a16="http://schemas.microsoft.com/office/drawing/2014/main" id="{6BB0C804-E2C1-0C74-7D73-13B19435D65C}"/>
              </a:ext>
            </a:extLst>
          </p:cNvPr>
          <p:cNvSpPr txBox="1"/>
          <p:nvPr/>
        </p:nvSpPr>
        <p:spPr>
          <a:xfrm>
            <a:off x="9121181" y="399470"/>
            <a:ext cx="1471681" cy="430887"/>
          </a:xfrm>
          <a:prstGeom prst="rect">
            <a:avLst/>
          </a:prstGeom>
          <a:noFill/>
        </p:spPr>
        <p:txBody>
          <a:bodyPr wrap="square" lIns="0" tIns="0" rIns="0" bIns="0" rtlCol="0" anchor="ctr" anchorCtr="0">
            <a:spAutoFit/>
          </a:bodyPr>
          <a:lstStyle/>
          <a:p>
            <a:r>
              <a:rPr lang="en-GB" sz="1400" b="1" dirty="0"/>
              <a:t>b) </a:t>
            </a:r>
            <a:r>
              <a:rPr lang="en-GB" sz="1400" b="1" dirty="0" err="1"/>
              <a:t>Metadolostone</a:t>
            </a:r>
            <a:endParaRPr lang="en-GB" sz="1400" b="1" dirty="0"/>
          </a:p>
          <a:p>
            <a:r>
              <a:rPr lang="en-GB" sz="1400" b="1" dirty="0"/>
              <a:t>(showing bedding)</a:t>
            </a:r>
          </a:p>
        </p:txBody>
      </p:sp>
      <p:sp>
        <p:nvSpPr>
          <p:cNvPr id="4" name="TextBox 3">
            <a:extLst>
              <a:ext uri="{FF2B5EF4-FFF2-40B4-BE49-F238E27FC236}">
                <a16:creationId xmlns:a16="http://schemas.microsoft.com/office/drawing/2014/main" id="{C05DCC5C-B455-5D23-C96A-68EF25519E0C}"/>
              </a:ext>
            </a:extLst>
          </p:cNvPr>
          <p:cNvSpPr txBox="1"/>
          <p:nvPr/>
        </p:nvSpPr>
        <p:spPr>
          <a:xfrm>
            <a:off x="1698635" y="2827930"/>
            <a:ext cx="1267206" cy="430887"/>
          </a:xfrm>
          <a:prstGeom prst="rect">
            <a:avLst/>
          </a:prstGeom>
          <a:noFill/>
        </p:spPr>
        <p:txBody>
          <a:bodyPr wrap="square" lIns="0" tIns="0" rIns="0" bIns="0" rtlCol="0" anchor="ctr" anchorCtr="0">
            <a:spAutoFit/>
          </a:bodyPr>
          <a:lstStyle/>
          <a:p>
            <a:r>
              <a:rPr lang="en-GB" sz="1400" b="1" dirty="0"/>
              <a:t>c) </a:t>
            </a:r>
            <a:r>
              <a:rPr lang="en-GB" sz="1400" b="1" dirty="0" err="1"/>
              <a:t>Metachert</a:t>
            </a:r>
            <a:endParaRPr lang="en-GB" sz="1400" b="1" dirty="0"/>
          </a:p>
          <a:p>
            <a:r>
              <a:rPr lang="en-GB" sz="1400" b="1" dirty="0"/>
              <a:t>(pyritic massive)</a:t>
            </a:r>
          </a:p>
        </p:txBody>
      </p:sp>
      <p:sp>
        <p:nvSpPr>
          <p:cNvPr id="5" name="TextBox 4">
            <a:extLst>
              <a:ext uri="{FF2B5EF4-FFF2-40B4-BE49-F238E27FC236}">
                <a16:creationId xmlns:a16="http://schemas.microsoft.com/office/drawing/2014/main" id="{7A9BF170-D088-7A66-9BBB-17427EAB880F}"/>
              </a:ext>
            </a:extLst>
          </p:cNvPr>
          <p:cNvSpPr txBox="1"/>
          <p:nvPr/>
        </p:nvSpPr>
        <p:spPr>
          <a:xfrm>
            <a:off x="9207518" y="2378550"/>
            <a:ext cx="826162" cy="215444"/>
          </a:xfrm>
          <a:prstGeom prst="rect">
            <a:avLst/>
          </a:prstGeom>
          <a:noFill/>
        </p:spPr>
        <p:txBody>
          <a:bodyPr wrap="square" lIns="0" tIns="0" rIns="0" bIns="0" rtlCol="0" anchor="ctr" anchorCtr="0">
            <a:spAutoFit/>
          </a:bodyPr>
          <a:lstStyle/>
          <a:p>
            <a:r>
              <a:rPr lang="en-GB" sz="1400" b="1" dirty="0"/>
              <a:t>d) Phyllite</a:t>
            </a:r>
          </a:p>
        </p:txBody>
      </p:sp>
      <p:sp>
        <p:nvSpPr>
          <p:cNvPr id="6" name="TextBox 5">
            <a:extLst>
              <a:ext uri="{FF2B5EF4-FFF2-40B4-BE49-F238E27FC236}">
                <a16:creationId xmlns:a16="http://schemas.microsoft.com/office/drawing/2014/main" id="{721C3401-B25D-F963-0992-3429907B3A75}"/>
              </a:ext>
            </a:extLst>
          </p:cNvPr>
          <p:cNvSpPr txBox="1"/>
          <p:nvPr/>
        </p:nvSpPr>
        <p:spPr>
          <a:xfrm>
            <a:off x="1698635" y="4511088"/>
            <a:ext cx="1471680" cy="1292662"/>
          </a:xfrm>
          <a:prstGeom prst="rect">
            <a:avLst/>
          </a:prstGeom>
          <a:noFill/>
        </p:spPr>
        <p:txBody>
          <a:bodyPr wrap="square" lIns="0" tIns="0" rIns="0" bIns="0" rtlCol="0" anchor="ctr" anchorCtr="0">
            <a:spAutoFit/>
          </a:bodyPr>
          <a:lstStyle/>
          <a:p>
            <a:r>
              <a:rPr lang="en-GB" sz="1400" b="1" dirty="0"/>
              <a:t>e) Quartzite with depositional with light (quartz-rich) and dark (tremolite &amp; tourmaline-rich) layers</a:t>
            </a:r>
          </a:p>
        </p:txBody>
      </p:sp>
      <p:sp>
        <p:nvSpPr>
          <p:cNvPr id="7" name="TextBox 6">
            <a:extLst>
              <a:ext uri="{FF2B5EF4-FFF2-40B4-BE49-F238E27FC236}">
                <a16:creationId xmlns:a16="http://schemas.microsoft.com/office/drawing/2014/main" id="{13D4A8D7-6387-CBC8-BAEC-9916284064BD}"/>
              </a:ext>
            </a:extLst>
          </p:cNvPr>
          <p:cNvSpPr txBox="1"/>
          <p:nvPr/>
        </p:nvSpPr>
        <p:spPr>
          <a:xfrm>
            <a:off x="9178225" y="4956426"/>
            <a:ext cx="1315141" cy="646331"/>
          </a:xfrm>
          <a:prstGeom prst="rect">
            <a:avLst/>
          </a:prstGeom>
          <a:noFill/>
        </p:spPr>
        <p:txBody>
          <a:bodyPr wrap="square" lIns="0" tIns="0" rIns="0" bIns="0" rtlCol="0" anchor="ctr" anchorCtr="0">
            <a:spAutoFit/>
          </a:bodyPr>
          <a:lstStyle/>
          <a:p>
            <a:r>
              <a:rPr lang="en-GB" sz="1400" b="1" dirty="0"/>
              <a:t>f) Magnetite- bearing banded iron formation</a:t>
            </a:r>
          </a:p>
        </p:txBody>
      </p:sp>
      <p:sp>
        <p:nvSpPr>
          <p:cNvPr id="8" name="TextBox 7">
            <a:extLst>
              <a:ext uri="{FF2B5EF4-FFF2-40B4-BE49-F238E27FC236}">
                <a16:creationId xmlns:a16="http://schemas.microsoft.com/office/drawing/2014/main" id="{5D93525B-812C-F821-4348-174C8224395D}"/>
              </a:ext>
            </a:extLst>
          </p:cNvPr>
          <p:cNvSpPr txBox="1"/>
          <p:nvPr/>
        </p:nvSpPr>
        <p:spPr>
          <a:xfrm>
            <a:off x="1526410" y="0"/>
            <a:ext cx="2793690" cy="400110"/>
          </a:xfrm>
          <a:prstGeom prst="rect">
            <a:avLst/>
          </a:prstGeom>
          <a:solidFill>
            <a:schemeClr val="bg1">
              <a:lumMod val="95000"/>
            </a:schemeClr>
          </a:solidFill>
        </p:spPr>
        <p:txBody>
          <a:bodyPr wrap="square" lIns="36000" rIns="36000" rtlCol="0">
            <a:spAutoFit/>
          </a:bodyPr>
          <a:lstStyle/>
          <a:p>
            <a:r>
              <a:rPr lang="en-GB" sz="2000" b="1" dirty="0">
                <a:solidFill>
                  <a:srgbClr val="002060"/>
                </a:solidFill>
              </a:rPr>
              <a:t>Metasediment Outcrops</a:t>
            </a:r>
          </a:p>
        </p:txBody>
      </p:sp>
    </p:spTree>
    <p:extLst>
      <p:ext uri="{BB962C8B-B14F-4D97-AF65-F5344CB8AC3E}">
        <p14:creationId xmlns:p14="http://schemas.microsoft.com/office/powerpoint/2010/main" val="7094121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BDE791E-55F3-1044-5C97-46C5C3C3933E}"/>
              </a:ext>
            </a:extLst>
          </p:cNvPr>
          <p:cNvGrpSpPr>
            <a:grpSpLocks noChangeAspect="1"/>
          </p:cNvGrpSpPr>
          <p:nvPr/>
        </p:nvGrpSpPr>
        <p:grpSpPr>
          <a:xfrm>
            <a:off x="1762809" y="530041"/>
            <a:ext cx="7998857" cy="6119182"/>
            <a:chOff x="1292251" y="528992"/>
            <a:chExt cx="6975134" cy="5336026"/>
          </a:xfrm>
        </p:grpSpPr>
        <p:pic>
          <p:nvPicPr>
            <p:cNvPr id="3" name="Picture 2">
              <a:extLst>
                <a:ext uri="{FF2B5EF4-FFF2-40B4-BE49-F238E27FC236}">
                  <a16:creationId xmlns:a16="http://schemas.microsoft.com/office/drawing/2014/main" id="{0870A1A9-55C2-455F-94ED-E55E02D8E67C}"/>
                </a:ext>
              </a:extLst>
            </p:cNvPr>
            <p:cNvPicPr>
              <a:picLocks noChangeAspect="1"/>
            </p:cNvPicPr>
            <p:nvPr/>
          </p:nvPicPr>
          <p:blipFill rotWithShape="1">
            <a:blip r:embed="rId2"/>
            <a:srcRect l="12843" t="7714" r="10313" b="14478"/>
            <a:stretch/>
          </p:blipFill>
          <p:spPr>
            <a:xfrm>
              <a:off x="1292251" y="528992"/>
              <a:ext cx="6975134" cy="5336026"/>
            </a:xfrm>
            <a:prstGeom prst="rect">
              <a:avLst/>
            </a:prstGeom>
          </p:spPr>
        </p:pic>
        <p:sp>
          <p:nvSpPr>
            <p:cNvPr id="2" name="Freeform: Shape 1">
              <a:extLst>
                <a:ext uri="{FF2B5EF4-FFF2-40B4-BE49-F238E27FC236}">
                  <a16:creationId xmlns:a16="http://schemas.microsoft.com/office/drawing/2014/main" id="{ACA96DD6-0671-9B3D-BFEB-3675B12677EA}"/>
                </a:ext>
              </a:extLst>
            </p:cNvPr>
            <p:cNvSpPr/>
            <p:nvPr/>
          </p:nvSpPr>
          <p:spPr>
            <a:xfrm>
              <a:off x="1766888" y="992982"/>
              <a:ext cx="2064543" cy="2471738"/>
            </a:xfrm>
            <a:custGeom>
              <a:avLst/>
              <a:gdLst>
                <a:gd name="connsiteX0" fmla="*/ 2064543 w 2064543"/>
                <a:gd name="connsiteY0" fmla="*/ 457200 h 1885950"/>
                <a:gd name="connsiteX1" fmla="*/ 2019300 w 2064543"/>
                <a:gd name="connsiteY1" fmla="*/ 428625 h 1885950"/>
                <a:gd name="connsiteX2" fmla="*/ 1978818 w 2064543"/>
                <a:gd name="connsiteY2" fmla="*/ 469107 h 1885950"/>
                <a:gd name="connsiteX3" fmla="*/ 1893093 w 2064543"/>
                <a:gd name="connsiteY3" fmla="*/ 440532 h 1885950"/>
                <a:gd name="connsiteX4" fmla="*/ 1831181 w 2064543"/>
                <a:gd name="connsiteY4" fmla="*/ 361950 h 1885950"/>
                <a:gd name="connsiteX5" fmla="*/ 1762125 w 2064543"/>
                <a:gd name="connsiteY5" fmla="*/ 302419 h 1885950"/>
                <a:gd name="connsiteX6" fmla="*/ 1719262 w 2064543"/>
                <a:gd name="connsiteY6" fmla="*/ 278607 h 1885950"/>
                <a:gd name="connsiteX7" fmla="*/ 1664493 w 2064543"/>
                <a:gd name="connsiteY7" fmla="*/ 311944 h 1885950"/>
                <a:gd name="connsiteX8" fmla="*/ 1595437 w 2064543"/>
                <a:gd name="connsiteY8" fmla="*/ 250032 h 1885950"/>
                <a:gd name="connsiteX9" fmla="*/ 1545431 w 2064543"/>
                <a:gd name="connsiteY9" fmla="*/ 161925 h 1885950"/>
                <a:gd name="connsiteX10" fmla="*/ 1564481 w 2064543"/>
                <a:gd name="connsiteY10" fmla="*/ 109538 h 1885950"/>
                <a:gd name="connsiteX11" fmla="*/ 1516856 w 2064543"/>
                <a:gd name="connsiteY11" fmla="*/ 114300 h 1885950"/>
                <a:gd name="connsiteX12" fmla="*/ 1495425 w 2064543"/>
                <a:gd name="connsiteY12" fmla="*/ 59532 h 1885950"/>
                <a:gd name="connsiteX13" fmla="*/ 1471612 w 2064543"/>
                <a:gd name="connsiteY13" fmla="*/ 23813 h 1885950"/>
                <a:gd name="connsiteX14" fmla="*/ 1393031 w 2064543"/>
                <a:gd name="connsiteY14" fmla="*/ 19050 h 1885950"/>
                <a:gd name="connsiteX15" fmla="*/ 1335881 w 2064543"/>
                <a:gd name="connsiteY15" fmla="*/ 73819 h 1885950"/>
                <a:gd name="connsiteX16" fmla="*/ 1321593 w 2064543"/>
                <a:gd name="connsiteY16" fmla="*/ 121444 h 1885950"/>
                <a:gd name="connsiteX17" fmla="*/ 1281112 w 2064543"/>
                <a:gd name="connsiteY17" fmla="*/ 228600 h 1885950"/>
                <a:gd name="connsiteX18" fmla="*/ 1245393 w 2064543"/>
                <a:gd name="connsiteY18" fmla="*/ 183357 h 1885950"/>
                <a:gd name="connsiteX19" fmla="*/ 1209675 w 2064543"/>
                <a:gd name="connsiteY19" fmla="*/ 114300 h 1885950"/>
                <a:gd name="connsiteX20" fmla="*/ 1204912 w 2064543"/>
                <a:gd name="connsiteY20" fmla="*/ 30957 h 1885950"/>
                <a:gd name="connsiteX21" fmla="*/ 1171575 w 2064543"/>
                <a:gd name="connsiteY21" fmla="*/ 0 h 1885950"/>
                <a:gd name="connsiteX22" fmla="*/ 1126331 w 2064543"/>
                <a:gd name="connsiteY22" fmla="*/ 80963 h 1885950"/>
                <a:gd name="connsiteX23" fmla="*/ 1050131 w 2064543"/>
                <a:gd name="connsiteY23" fmla="*/ 100013 h 1885950"/>
                <a:gd name="connsiteX24" fmla="*/ 1004887 w 2064543"/>
                <a:gd name="connsiteY24" fmla="*/ 111919 h 1885950"/>
                <a:gd name="connsiteX25" fmla="*/ 962025 w 2064543"/>
                <a:gd name="connsiteY25" fmla="*/ 104775 h 1885950"/>
                <a:gd name="connsiteX26" fmla="*/ 942975 w 2064543"/>
                <a:gd name="connsiteY26" fmla="*/ 97632 h 1885950"/>
                <a:gd name="connsiteX27" fmla="*/ 759618 w 2064543"/>
                <a:gd name="connsiteY27" fmla="*/ 183357 h 1885950"/>
                <a:gd name="connsiteX28" fmla="*/ 704850 w 2064543"/>
                <a:gd name="connsiteY28" fmla="*/ 238125 h 1885950"/>
                <a:gd name="connsiteX29" fmla="*/ 652462 w 2064543"/>
                <a:gd name="connsiteY29" fmla="*/ 254794 h 1885950"/>
                <a:gd name="connsiteX30" fmla="*/ 607218 w 2064543"/>
                <a:gd name="connsiteY30" fmla="*/ 264319 h 1885950"/>
                <a:gd name="connsiteX31" fmla="*/ 581025 w 2064543"/>
                <a:gd name="connsiteY31" fmla="*/ 273844 h 1885950"/>
                <a:gd name="connsiteX32" fmla="*/ 590550 w 2064543"/>
                <a:gd name="connsiteY32" fmla="*/ 323850 h 1885950"/>
                <a:gd name="connsiteX33" fmla="*/ 559593 w 2064543"/>
                <a:gd name="connsiteY33" fmla="*/ 366713 h 1885950"/>
                <a:gd name="connsiteX34" fmla="*/ 504825 w 2064543"/>
                <a:gd name="connsiteY34" fmla="*/ 357188 h 1885950"/>
                <a:gd name="connsiteX35" fmla="*/ 478631 w 2064543"/>
                <a:gd name="connsiteY35" fmla="*/ 316707 h 1885950"/>
                <a:gd name="connsiteX36" fmla="*/ 428625 w 2064543"/>
                <a:gd name="connsiteY36" fmla="*/ 288132 h 1885950"/>
                <a:gd name="connsiteX37" fmla="*/ 400050 w 2064543"/>
                <a:gd name="connsiteY37" fmla="*/ 266700 h 1885950"/>
                <a:gd name="connsiteX38" fmla="*/ 361950 w 2064543"/>
                <a:gd name="connsiteY38" fmla="*/ 300038 h 1885950"/>
                <a:gd name="connsiteX39" fmla="*/ 316706 w 2064543"/>
                <a:gd name="connsiteY39" fmla="*/ 316707 h 1885950"/>
                <a:gd name="connsiteX40" fmla="*/ 273843 w 2064543"/>
                <a:gd name="connsiteY40" fmla="*/ 273844 h 1885950"/>
                <a:gd name="connsiteX41" fmla="*/ 247650 w 2064543"/>
                <a:gd name="connsiteY41" fmla="*/ 245269 h 1885950"/>
                <a:gd name="connsiteX42" fmla="*/ 171450 w 2064543"/>
                <a:gd name="connsiteY42" fmla="*/ 233363 h 1885950"/>
                <a:gd name="connsiteX43" fmla="*/ 90487 w 2064543"/>
                <a:gd name="connsiteY43" fmla="*/ 359569 h 1885950"/>
                <a:gd name="connsiteX44" fmla="*/ 61912 w 2064543"/>
                <a:gd name="connsiteY44" fmla="*/ 435769 h 1885950"/>
                <a:gd name="connsiteX45" fmla="*/ 128587 w 2064543"/>
                <a:gd name="connsiteY45" fmla="*/ 588169 h 1885950"/>
                <a:gd name="connsiteX46" fmla="*/ 140493 w 2064543"/>
                <a:gd name="connsiteY46" fmla="*/ 638175 h 1885950"/>
                <a:gd name="connsiteX47" fmla="*/ 107156 w 2064543"/>
                <a:gd name="connsiteY47" fmla="*/ 728663 h 1885950"/>
                <a:gd name="connsiteX48" fmla="*/ 150018 w 2064543"/>
                <a:gd name="connsiteY48" fmla="*/ 812007 h 1885950"/>
                <a:gd name="connsiteX49" fmla="*/ 157162 w 2064543"/>
                <a:gd name="connsiteY49" fmla="*/ 902494 h 1885950"/>
                <a:gd name="connsiteX50" fmla="*/ 145256 w 2064543"/>
                <a:gd name="connsiteY50" fmla="*/ 1000125 h 1885950"/>
                <a:gd name="connsiteX51" fmla="*/ 121443 w 2064543"/>
                <a:gd name="connsiteY51" fmla="*/ 1062038 h 1885950"/>
                <a:gd name="connsiteX52" fmla="*/ 59531 w 2064543"/>
                <a:gd name="connsiteY52" fmla="*/ 1104900 h 1885950"/>
                <a:gd name="connsiteX53" fmla="*/ 50006 w 2064543"/>
                <a:gd name="connsiteY53" fmla="*/ 1173957 h 1885950"/>
                <a:gd name="connsiteX54" fmla="*/ 14287 w 2064543"/>
                <a:gd name="connsiteY54" fmla="*/ 1252538 h 1885950"/>
                <a:gd name="connsiteX55" fmla="*/ 0 w 2064543"/>
                <a:gd name="connsiteY55" fmla="*/ 1283494 h 1885950"/>
                <a:gd name="connsiteX56" fmla="*/ 40481 w 2064543"/>
                <a:gd name="connsiteY56" fmla="*/ 1350169 h 1885950"/>
                <a:gd name="connsiteX57" fmla="*/ 26193 w 2064543"/>
                <a:gd name="connsiteY57" fmla="*/ 1402557 h 1885950"/>
                <a:gd name="connsiteX58" fmla="*/ 0 w 2064543"/>
                <a:gd name="connsiteY58" fmla="*/ 1454944 h 1885950"/>
                <a:gd name="connsiteX59" fmla="*/ 42862 w 2064543"/>
                <a:gd name="connsiteY59" fmla="*/ 1500188 h 1885950"/>
                <a:gd name="connsiteX60" fmla="*/ 107156 w 2064543"/>
                <a:gd name="connsiteY60" fmla="*/ 1524000 h 1885950"/>
                <a:gd name="connsiteX61" fmla="*/ 173831 w 2064543"/>
                <a:gd name="connsiteY61" fmla="*/ 1635919 h 1885950"/>
                <a:gd name="connsiteX62" fmla="*/ 188118 w 2064543"/>
                <a:gd name="connsiteY62" fmla="*/ 1721644 h 1885950"/>
                <a:gd name="connsiteX63" fmla="*/ 109537 w 2064543"/>
                <a:gd name="connsiteY63" fmla="*/ 1774032 h 1885950"/>
                <a:gd name="connsiteX64" fmla="*/ 171450 w 2064543"/>
                <a:gd name="connsiteY64" fmla="*/ 1804988 h 1885950"/>
                <a:gd name="connsiteX65" fmla="*/ 157162 w 2064543"/>
                <a:gd name="connsiteY65" fmla="*/ 1876425 h 1885950"/>
                <a:gd name="connsiteX66" fmla="*/ 159543 w 2064543"/>
                <a:gd name="connsiteY66" fmla="*/ 1885950 h 1885950"/>
                <a:gd name="connsiteX67" fmla="*/ 676275 w 2064543"/>
                <a:gd name="connsiteY67" fmla="*/ 1881188 h 1885950"/>
                <a:gd name="connsiteX68" fmla="*/ 678656 w 2064543"/>
                <a:gd name="connsiteY68" fmla="*/ 1800225 h 1885950"/>
                <a:gd name="connsiteX69" fmla="*/ 726281 w 2064543"/>
                <a:gd name="connsiteY69" fmla="*/ 1695450 h 1885950"/>
                <a:gd name="connsiteX70" fmla="*/ 766762 w 2064543"/>
                <a:gd name="connsiteY70" fmla="*/ 1621632 h 1885950"/>
                <a:gd name="connsiteX71" fmla="*/ 792956 w 2064543"/>
                <a:gd name="connsiteY71" fmla="*/ 1485900 h 1885950"/>
                <a:gd name="connsiteX72" fmla="*/ 866775 w 2064543"/>
                <a:gd name="connsiteY72" fmla="*/ 1376363 h 1885950"/>
                <a:gd name="connsiteX73" fmla="*/ 942975 w 2064543"/>
                <a:gd name="connsiteY73" fmla="*/ 1247775 h 1885950"/>
                <a:gd name="connsiteX74" fmla="*/ 973931 w 2064543"/>
                <a:gd name="connsiteY74" fmla="*/ 1197769 h 1885950"/>
                <a:gd name="connsiteX75" fmla="*/ 985837 w 2064543"/>
                <a:gd name="connsiteY75" fmla="*/ 1062038 h 1885950"/>
                <a:gd name="connsiteX76" fmla="*/ 1028700 w 2064543"/>
                <a:gd name="connsiteY76" fmla="*/ 1009650 h 1885950"/>
                <a:gd name="connsiteX77" fmla="*/ 1085850 w 2064543"/>
                <a:gd name="connsiteY77" fmla="*/ 1045369 h 1885950"/>
                <a:gd name="connsiteX78" fmla="*/ 1183481 w 2064543"/>
                <a:gd name="connsiteY78" fmla="*/ 1100138 h 1885950"/>
                <a:gd name="connsiteX79" fmla="*/ 1223962 w 2064543"/>
                <a:gd name="connsiteY79" fmla="*/ 1119188 h 1885950"/>
                <a:gd name="connsiteX80" fmla="*/ 1276350 w 2064543"/>
                <a:gd name="connsiteY80" fmla="*/ 1190625 h 1885950"/>
                <a:gd name="connsiteX81" fmla="*/ 1285875 w 2064543"/>
                <a:gd name="connsiteY81" fmla="*/ 1285875 h 1885950"/>
                <a:gd name="connsiteX82" fmla="*/ 1338262 w 2064543"/>
                <a:gd name="connsiteY82" fmla="*/ 1297782 h 1885950"/>
                <a:gd name="connsiteX83" fmla="*/ 1404937 w 2064543"/>
                <a:gd name="connsiteY83" fmla="*/ 1321594 h 1885950"/>
                <a:gd name="connsiteX84" fmla="*/ 1443037 w 2064543"/>
                <a:gd name="connsiteY84" fmla="*/ 1376363 h 1885950"/>
                <a:gd name="connsiteX85" fmla="*/ 1443037 w 2064543"/>
                <a:gd name="connsiteY85" fmla="*/ 1443038 h 1885950"/>
                <a:gd name="connsiteX86" fmla="*/ 1562100 w 2064543"/>
                <a:gd name="connsiteY86" fmla="*/ 1459707 h 1885950"/>
                <a:gd name="connsiteX87" fmla="*/ 1616868 w 2064543"/>
                <a:gd name="connsiteY87" fmla="*/ 1450182 h 1885950"/>
                <a:gd name="connsiteX88" fmla="*/ 1674018 w 2064543"/>
                <a:gd name="connsiteY88" fmla="*/ 1431132 h 1885950"/>
                <a:gd name="connsiteX0" fmla="*/ 2064543 w 2064543"/>
                <a:gd name="connsiteY0" fmla="*/ 457200 h 2471738"/>
                <a:gd name="connsiteX1" fmla="*/ 2019300 w 2064543"/>
                <a:gd name="connsiteY1" fmla="*/ 428625 h 2471738"/>
                <a:gd name="connsiteX2" fmla="*/ 1978818 w 2064543"/>
                <a:gd name="connsiteY2" fmla="*/ 469107 h 2471738"/>
                <a:gd name="connsiteX3" fmla="*/ 1893093 w 2064543"/>
                <a:gd name="connsiteY3" fmla="*/ 440532 h 2471738"/>
                <a:gd name="connsiteX4" fmla="*/ 1831181 w 2064543"/>
                <a:gd name="connsiteY4" fmla="*/ 361950 h 2471738"/>
                <a:gd name="connsiteX5" fmla="*/ 1762125 w 2064543"/>
                <a:gd name="connsiteY5" fmla="*/ 302419 h 2471738"/>
                <a:gd name="connsiteX6" fmla="*/ 1719262 w 2064543"/>
                <a:gd name="connsiteY6" fmla="*/ 278607 h 2471738"/>
                <a:gd name="connsiteX7" fmla="*/ 1664493 w 2064543"/>
                <a:gd name="connsiteY7" fmla="*/ 311944 h 2471738"/>
                <a:gd name="connsiteX8" fmla="*/ 1595437 w 2064543"/>
                <a:gd name="connsiteY8" fmla="*/ 250032 h 2471738"/>
                <a:gd name="connsiteX9" fmla="*/ 1545431 w 2064543"/>
                <a:gd name="connsiteY9" fmla="*/ 161925 h 2471738"/>
                <a:gd name="connsiteX10" fmla="*/ 1564481 w 2064543"/>
                <a:gd name="connsiteY10" fmla="*/ 109538 h 2471738"/>
                <a:gd name="connsiteX11" fmla="*/ 1516856 w 2064543"/>
                <a:gd name="connsiteY11" fmla="*/ 114300 h 2471738"/>
                <a:gd name="connsiteX12" fmla="*/ 1495425 w 2064543"/>
                <a:gd name="connsiteY12" fmla="*/ 59532 h 2471738"/>
                <a:gd name="connsiteX13" fmla="*/ 1471612 w 2064543"/>
                <a:gd name="connsiteY13" fmla="*/ 23813 h 2471738"/>
                <a:gd name="connsiteX14" fmla="*/ 1393031 w 2064543"/>
                <a:gd name="connsiteY14" fmla="*/ 19050 h 2471738"/>
                <a:gd name="connsiteX15" fmla="*/ 1335881 w 2064543"/>
                <a:gd name="connsiteY15" fmla="*/ 73819 h 2471738"/>
                <a:gd name="connsiteX16" fmla="*/ 1321593 w 2064543"/>
                <a:gd name="connsiteY16" fmla="*/ 121444 h 2471738"/>
                <a:gd name="connsiteX17" fmla="*/ 1281112 w 2064543"/>
                <a:gd name="connsiteY17" fmla="*/ 228600 h 2471738"/>
                <a:gd name="connsiteX18" fmla="*/ 1245393 w 2064543"/>
                <a:gd name="connsiteY18" fmla="*/ 183357 h 2471738"/>
                <a:gd name="connsiteX19" fmla="*/ 1209675 w 2064543"/>
                <a:gd name="connsiteY19" fmla="*/ 114300 h 2471738"/>
                <a:gd name="connsiteX20" fmla="*/ 1204912 w 2064543"/>
                <a:gd name="connsiteY20" fmla="*/ 30957 h 2471738"/>
                <a:gd name="connsiteX21" fmla="*/ 1171575 w 2064543"/>
                <a:gd name="connsiteY21" fmla="*/ 0 h 2471738"/>
                <a:gd name="connsiteX22" fmla="*/ 1126331 w 2064543"/>
                <a:gd name="connsiteY22" fmla="*/ 80963 h 2471738"/>
                <a:gd name="connsiteX23" fmla="*/ 1050131 w 2064543"/>
                <a:gd name="connsiteY23" fmla="*/ 100013 h 2471738"/>
                <a:gd name="connsiteX24" fmla="*/ 1004887 w 2064543"/>
                <a:gd name="connsiteY24" fmla="*/ 111919 h 2471738"/>
                <a:gd name="connsiteX25" fmla="*/ 962025 w 2064543"/>
                <a:gd name="connsiteY25" fmla="*/ 104775 h 2471738"/>
                <a:gd name="connsiteX26" fmla="*/ 942975 w 2064543"/>
                <a:gd name="connsiteY26" fmla="*/ 97632 h 2471738"/>
                <a:gd name="connsiteX27" fmla="*/ 759618 w 2064543"/>
                <a:gd name="connsiteY27" fmla="*/ 183357 h 2471738"/>
                <a:gd name="connsiteX28" fmla="*/ 704850 w 2064543"/>
                <a:gd name="connsiteY28" fmla="*/ 238125 h 2471738"/>
                <a:gd name="connsiteX29" fmla="*/ 652462 w 2064543"/>
                <a:gd name="connsiteY29" fmla="*/ 254794 h 2471738"/>
                <a:gd name="connsiteX30" fmla="*/ 607218 w 2064543"/>
                <a:gd name="connsiteY30" fmla="*/ 264319 h 2471738"/>
                <a:gd name="connsiteX31" fmla="*/ 581025 w 2064543"/>
                <a:gd name="connsiteY31" fmla="*/ 273844 h 2471738"/>
                <a:gd name="connsiteX32" fmla="*/ 590550 w 2064543"/>
                <a:gd name="connsiteY32" fmla="*/ 323850 h 2471738"/>
                <a:gd name="connsiteX33" fmla="*/ 559593 w 2064543"/>
                <a:gd name="connsiteY33" fmla="*/ 366713 h 2471738"/>
                <a:gd name="connsiteX34" fmla="*/ 504825 w 2064543"/>
                <a:gd name="connsiteY34" fmla="*/ 357188 h 2471738"/>
                <a:gd name="connsiteX35" fmla="*/ 478631 w 2064543"/>
                <a:gd name="connsiteY35" fmla="*/ 316707 h 2471738"/>
                <a:gd name="connsiteX36" fmla="*/ 428625 w 2064543"/>
                <a:gd name="connsiteY36" fmla="*/ 288132 h 2471738"/>
                <a:gd name="connsiteX37" fmla="*/ 400050 w 2064543"/>
                <a:gd name="connsiteY37" fmla="*/ 266700 h 2471738"/>
                <a:gd name="connsiteX38" fmla="*/ 361950 w 2064543"/>
                <a:gd name="connsiteY38" fmla="*/ 300038 h 2471738"/>
                <a:gd name="connsiteX39" fmla="*/ 316706 w 2064543"/>
                <a:gd name="connsiteY39" fmla="*/ 316707 h 2471738"/>
                <a:gd name="connsiteX40" fmla="*/ 273843 w 2064543"/>
                <a:gd name="connsiteY40" fmla="*/ 273844 h 2471738"/>
                <a:gd name="connsiteX41" fmla="*/ 247650 w 2064543"/>
                <a:gd name="connsiteY41" fmla="*/ 245269 h 2471738"/>
                <a:gd name="connsiteX42" fmla="*/ 171450 w 2064543"/>
                <a:gd name="connsiteY42" fmla="*/ 233363 h 2471738"/>
                <a:gd name="connsiteX43" fmla="*/ 90487 w 2064543"/>
                <a:gd name="connsiteY43" fmla="*/ 359569 h 2471738"/>
                <a:gd name="connsiteX44" fmla="*/ 61912 w 2064543"/>
                <a:gd name="connsiteY44" fmla="*/ 435769 h 2471738"/>
                <a:gd name="connsiteX45" fmla="*/ 128587 w 2064543"/>
                <a:gd name="connsiteY45" fmla="*/ 588169 h 2471738"/>
                <a:gd name="connsiteX46" fmla="*/ 140493 w 2064543"/>
                <a:gd name="connsiteY46" fmla="*/ 638175 h 2471738"/>
                <a:gd name="connsiteX47" fmla="*/ 107156 w 2064543"/>
                <a:gd name="connsiteY47" fmla="*/ 728663 h 2471738"/>
                <a:gd name="connsiteX48" fmla="*/ 150018 w 2064543"/>
                <a:gd name="connsiteY48" fmla="*/ 812007 h 2471738"/>
                <a:gd name="connsiteX49" fmla="*/ 157162 w 2064543"/>
                <a:gd name="connsiteY49" fmla="*/ 902494 h 2471738"/>
                <a:gd name="connsiteX50" fmla="*/ 145256 w 2064543"/>
                <a:gd name="connsiteY50" fmla="*/ 1000125 h 2471738"/>
                <a:gd name="connsiteX51" fmla="*/ 121443 w 2064543"/>
                <a:gd name="connsiteY51" fmla="*/ 1062038 h 2471738"/>
                <a:gd name="connsiteX52" fmla="*/ 59531 w 2064543"/>
                <a:gd name="connsiteY52" fmla="*/ 1104900 h 2471738"/>
                <a:gd name="connsiteX53" fmla="*/ 50006 w 2064543"/>
                <a:gd name="connsiteY53" fmla="*/ 1173957 h 2471738"/>
                <a:gd name="connsiteX54" fmla="*/ 14287 w 2064543"/>
                <a:gd name="connsiteY54" fmla="*/ 1252538 h 2471738"/>
                <a:gd name="connsiteX55" fmla="*/ 0 w 2064543"/>
                <a:gd name="connsiteY55" fmla="*/ 1283494 h 2471738"/>
                <a:gd name="connsiteX56" fmla="*/ 40481 w 2064543"/>
                <a:gd name="connsiteY56" fmla="*/ 1350169 h 2471738"/>
                <a:gd name="connsiteX57" fmla="*/ 26193 w 2064543"/>
                <a:gd name="connsiteY57" fmla="*/ 1402557 h 2471738"/>
                <a:gd name="connsiteX58" fmla="*/ 0 w 2064543"/>
                <a:gd name="connsiteY58" fmla="*/ 1454944 h 2471738"/>
                <a:gd name="connsiteX59" fmla="*/ 42862 w 2064543"/>
                <a:gd name="connsiteY59" fmla="*/ 1500188 h 2471738"/>
                <a:gd name="connsiteX60" fmla="*/ 107156 w 2064543"/>
                <a:gd name="connsiteY60" fmla="*/ 1524000 h 2471738"/>
                <a:gd name="connsiteX61" fmla="*/ 173831 w 2064543"/>
                <a:gd name="connsiteY61" fmla="*/ 1635919 h 2471738"/>
                <a:gd name="connsiteX62" fmla="*/ 188118 w 2064543"/>
                <a:gd name="connsiteY62" fmla="*/ 1721644 h 2471738"/>
                <a:gd name="connsiteX63" fmla="*/ 109537 w 2064543"/>
                <a:gd name="connsiteY63" fmla="*/ 1774032 h 2471738"/>
                <a:gd name="connsiteX64" fmla="*/ 171450 w 2064543"/>
                <a:gd name="connsiteY64" fmla="*/ 1804988 h 2471738"/>
                <a:gd name="connsiteX65" fmla="*/ 157162 w 2064543"/>
                <a:gd name="connsiteY65" fmla="*/ 1876425 h 2471738"/>
                <a:gd name="connsiteX66" fmla="*/ 159543 w 2064543"/>
                <a:gd name="connsiteY66" fmla="*/ 1885950 h 2471738"/>
                <a:gd name="connsiteX67" fmla="*/ 497681 w 2064543"/>
                <a:gd name="connsiteY67" fmla="*/ 2471738 h 2471738"/>
                <a:gd name="connsiteX68" fmla="*/ 676275 w 2064543"/>
                <a:gd name="connsiteY68" fmla="*/ 1881188 h 2471738"/>
                <a:gd name="connsiteX69" fmla="*/ 678656 w 2064543"/>
                <a:gd name="connsiteY69" fmla="*/ 1800225 h 2471738"/>
                <a:gd name="connsiteX70" fmla="*/ 726281 w 2064543"/>
                <a:gd name="connsiteY70" fmla="*/ 1695450 h 2471738"/>
                <a:gd name="connsiteX71" fmla="*/ 766762 w 2064543"/>
                <a:gd name="connsiteY71" fmla="*/ 1621632 h 2471738"/>
                <a:gd name="connsiteX72" fmla="*/ 792956 w 2064543"/>
                <a:gd name="connsiteY72" fmla="*/ 1485900 h 2471738"/>
                <a:gd name="connsiteX73" fmla="*/ 866775 w 2064543"/>
                <a:gd name="connsiteY73" fmla="*/ 1376363 h 2471738"/>
                <a:gd name="connsiteX74" fmla="*/ 942975 w 2064543"/>
                <a:gd name="connsiteY74" fmla="*/ 1247775 h 2471738"/>
                <a:gd name="connsiteX75" fmla="*/ 973931 w 2064543"/>
                <a:gd name="connsiteY75" fmla="*/ 1197769 h 2471738"/>
                <a:gd name="connsiteX76" fmla="*/ 985837 w 2064543"/>
                <a:gd name="connsiteY76" fmla="*/ 1062038 h 2471738"/>
                <a:gd name="connsiteX77" fmla="*/ 1028700 w 2064543"/>
                <a:gd name="connsiteY77" fmla="*/ 1009650 h 2471738"/>
                <a:gd name="connsiteX78" fmla="*/ 1085850 w 2064543"/>
                <a:gd name="connsiteY78" fmla="*/ 1045369 h 2471738"/>
                <a:gd name="connsiteX79" fmla="*/ 1183481 w 2064543"/>
                <a:gd name="connsiteY79" fmla="*/ 1100138 h 2471738"/>
                <a:gd name="connsiteX80" fmla="*/ 1223962 w 2064543"/>
                <a:gd name="connsiteY80" fmla="*/ 1119188 h 2471738"/>
                <a:gd name="connsiteX81" fmla="*/ 1276350 w 2064543"/>
                <a:gd name="connsiteY81" fmla="*/ 1190625 h 2471738"/>
                <a:gd name="connsiteX82" fmla="*/ 1285875 w 2064543"/>
                <a:gd name="connsiteY82" fmla="*/ 1285875 h 2471738"/>
                <a:gd name="connsiteX83" fmla="*/ 1338262 w 2064543"/>
                <a:gd name="connsiteY83" fmla="*/ 1297782 h 2471738"/>
                <a:gd name="connsiteX84" fmla="*/ 1404937 w 2064543"/>
                <a:gd name="connsiteY84" fmla="*/ 1321594 h 2471738"/>
                <a:gd name="connsiteX85" fmla="*/ 1443037 w 2064543"/>
                <a:gd name="connsiteY85" fmla="*/ 1376363 h 2471738"/>
                <a:gd name="connsiteX86" fmla="*/ 1443037 w 2064543"/>
                <a:gd name="connsiteY86" fmla="*/ 1443038 h 2471738"/>
                <a:gd name="connsiteX87" fmla="*/ 1562100 w 2064543"/>
                <a:gd name="connsiteY87" fmla="*/ 1459707 h 2471738"/>
                <a:gd name="connsiteX88" fmla="*/ 1616868 w 2064543"/>
                <a:gd name="connsiteY88" fmla="*/ 1450182 h 2471738"/>
                <a:gd name="connsiteX89" fmla="*/ 1674018 w 2064543"/>
                <a:gd name="connsiteY89" fmla="*/ 1431132 h 2471738"/>
                <a:gd name="connsiteX0" fmla="*/ 2064543 w 2064543"/>
                <a:gd name="connsiteY0" fmla="*/ 457200 h 2471806"/>
                <a:gd name="connsiteX1" fmla="*/ 2019300 w 2064543"/>
                <a:gd name="connsiteY1" fmla="*/ 428625 h 2471806"/>
                <a:gd name="connsiteX2" fmla="*/ 1978818 w 2064543"/>
                <a:gd name="connsiteY2" fmla="*/ 469107 h 2471806"/>
                <a:gd name="connsiteX3" fmla="*/ 1893093 w 2064543"/>
                <a:gd name="connsiteY3" fmla="*/ 440532 h 2471806"/>
                <a:gd name="connsiteX4" fmla="*/ 1831181 w 2064543"/>
                <a:gd name="connsiteY4" fmla="*/ 361950 h 2471806"/>
                <a:gd name="connsiteX5" fmla="*/ 1762125 w 2064543"/>
                <a:gd name="connsiteY5" fmla="*/ 302419 h 2471806"/>
                <a:gd name="connsiteX6" fmla="*/ 1719262 w 2064543"/>
                <a:gd name="connsiteY6" fmla="*/ 278607 h 2471806"/>
                <a:gd name="connsiteX7" fmla="*/ 1664493 w 2064543"/>
                <a:gd name="connsiteY7" fmla="*/ 311944 h 2471806"/>
                <a:gd name="connsiteX8" fmla="*/ 1595437 w 2064543"/>
                <a:gd name="connsiteY8" fmla="*/ 250032 h 2471806"/>
                <a:gd name="connsiteX9" fmla="*/ 1545431 w 2064543"/>
                <a:gd name="connsiteY9" fmla="*/ 161925 h 2471806"/>
                <a:gd name="connsiteX10" fmla="*/ 1564481 w 2064543"/>
                <a:gd name="connsiteY10" fmla="*/ 109538 h 2471806"/>
                <a:gd name="connsiteX11" fmla="*/ 1516856 w 2064543"/>
                <a:gd name="connsiteY11" fmla="*/ 114300 h 2471806"/>
                <a:gd name="connsiteX12" fmla="*/ 1495425 w 2064543"/>
                <a:gd name="connsiteY12" fmla="*/ 59532 h 2471806"/>
                <a:gd name="connsiteX13" fmla="*/ 1471612 w 2064543"/>
                <a:gd name="connsiteY13" fmla="*/ 23813 h 2471806"/>
                <a:gd name="connsiteX14" fmla="*/ 1393031 w 2064543"/>
                <a:gd name="connsiteY14" fmla="*/ 19050 h 2471806"/>
                <a:gd name="connsiteX15" fmla="*/ 1335881 w 2064543"/>
                <a:gd name="connsiteY15" fmla="*/ 73819 h 2471806"/>
                <a:gd name="connsiteX16" fmla="*/ 1321593 w 2064543"/>
                <a:gd name="connsiteY16" fmla="*/ 121444 h 2471806"/>
                <a:gd name="connsiteX17" fmla="*/ 1281112 w 2064543"/>
                <a:gd name="connsiteY17" fmla="*/ 228600 h 2471806"/>
                <a:gd name="connsiteX18" fmla="*/ 1245393 w 2064543"/>
                <a:gd name="connsiteY18" fmla="*/ 183357 h 2471806"/>
                <a:gd name="connsiteX19" fmla="*/ 1209675 w 2064543"/>
                <a:gd name="connsiteY19" fmla="*/ 114300 h 2471806"/>
                <a:gd name="connsiteX20" fmla="*/ 1204912 w 2064543"/>
                <a:gd name="connsiteY20" fmla="*/ 30957 h 2471806"/>
                <a:gd name="connsiteX21" fmla="*/ 1171575 w 2064543"/>
                <a:gd name="connsiteY21" fmla="*/ 0 h 2471806"/>
                <a:gd name="connsiteX22" fmla="*/ 1126331 w 2064543"/>
                <a:gd name="connsiteY22" fmla="*/ 80963 h 2471806"/>
                <a:gd name="connsiteX23" fmla="*/ 1050131 w 2064543"/>
                <a:gd name="connsiteY23" fmla="*/ 100013 h 2471806"/>
                <a:gd name="connsiteX24" fmla="*/ 1004887 w 2064543"/>
                <a:gd name="connsiteY24" fmla="*/ 111919 h 2471806"/>
                <a:gd name="connsiteX25" fmla="*/ 962025 w 2064543"/>
                <a:gd name="connsiteY25" fmla="*/ 104775 h 2471806"/>
                <a:gd name="connsiteX26" fmla="*/ 942975 w 2064543"/>
                <a:gd name="connsiteY26" fmla="*/ 97632 h 2471806"/>
                <a:gd name="connsiteX27" fmla="*/ 759618 w 2064543"/>
                <a:gd name="connsiteY27" fmla="*/ 183357 h 2471806"/>
                <a:gd name="connsiteX28" fmla="*/ 704850 w 2064543"/>
                <a:gd name="connsiteY28" fmla="*/ 238125 h 2471806"/>
                <a:gd name="connsiteX29" fmla="*/ 652462 w 2064543"/>
                <a:gd name="connsiteY29" fmla="*/ 254794 h 2471806"/>
                <a:gd name="connsiteX30" fmla="*/ 607218 w 2064543"/>
                <a:gd name="connsiteY30" fmla="*/ 264319 h 2471806"/>
                <a:gd name="connsiteX31" fmla="*/ 581025 w 2064543"/>
                <a:gd name="connsiteY31" fmla="*/ 273844 h 2471806"/>
                <a:gd name="connsiteX32" fmla="*/ 590550 w 2064543"/>
                <a:gd name="connsiteY32" fmla="*/ 323850 h 2471806"/>
                <a:gd name="connsiteX33" fmla="*/ 559593 w 2064543"/>
                <a:gd name="connsiteY33" fmla="*/ 366713 h 2471806"/>
                <a:gd name="connsiteX34" fmla="*/ 504825 w 2064543"/>
                <a:gd name="connsiteY34" fmla="*/ 357188 h 2471806"/>
                <a:gd name="connsiteX35" fmla="*/ 478631 w 2064543"/>
                <a:gd name="connsiteY35" fmla="*/ 316707 h 2471806"/>
                <a:gd name="connsiteX36" fmla="*/ 428625 w 2064543"/>
                <a:gd name="connsiteY36" fmla="*/ 288132 h 2471806"/>
                <a:gd name="connsiteX37" fmla="*/ 400050 w 2064543"/>
                <a:gd name="connsiteY37" fmla="*/ 266700 h 2471806"/>
                <a:gd name="connsiteX38" fmla="*/ 361950 w 2064543"/>
                <a:gd name="connsiteY38" fmla="*/ 300038 h 2471806"/>
                <a:gd name="connsiteX39" fmla="*/ 316706 w 2064543"/>
                <a:gd name="connsiteY39" fmla="*/ 316707 h 2471806"/>
                <a:gd name="connsiteX40" fmla="*/ 273843 w 2064543"/>
                <a:gd name="connsiteY40" fmla="*/ 273844 h 2471806"/>
                <a:gd name="connsiteX41" fmla="*/ 247650 w 2064543"/>
                <a:gd name="connsiteY41" fmla="*/ 245269 h 2471806"/>
                <a:gd name="connsiteX42" fmla="*/ 171450 w 2064543"/>
                <a:gd name="connsiteY42" fmla="*/ 233363 h 2471806"/>
                <a:gd name="connsiteX43" fmla="*/ 90487 w 2064543"/>
                <a:gd name="connsiteY43" fmla="*/ 359569 h 2471806"/>
                <a:gd name="connsiteX44" fmla="*/ 61912 w 2064543"/>
                <a:gd name="connsiteY44" fmla="*/ 435769 h 2471806"/>
                <a:gd name="connsiteX45" fmla="*/ 128587 w 2064543"/>
                <a:gd name="connsiteY45" fmla="*/ 588169 h 2471806"/>
                <a:gd name="connsiteX46" fmla="*/ 140493 w 2064543"/>
                <a:gd name="connsiteY46" fmla="*/ 638175 h 2471806"/>
                <a:gd name="connsiteX47" fmla="*/ 107156 w 2064543"/>
                <a:gd name="connsiteY47" fmla="*/ 728663 h 2471806"/>
                <a:gd name="connsiteX48" fmla="*/ 150018 w 2064543"/>
                <a:gd name="connsiteY48" fmla="*/ 812007 h 2471806"/>
                <a:gd name="connsiteX49" fmla="*/ 157162 w 2064543"/>
                <a:gd name="connsiteY49" fmla="*/ 902494 h 2471806"/>
                <a:gd name="connsiteX50" fmla="*/ 145256 w 2064543"/>
                <a:gd name="connsiteY50" fmla="*/ 1000125 h 2471806"/>
                <a:gd name="connsiteX51" fmla="*/ 121443 w 2064543"/>
                <a:gd name="connsiteY51" fmla="*/ 1062038 h 2471806"/>
                <a:gd name="connsiteX52" fmla="*/ 59531 w 2064543"/>
                <a:gd name="connsiteY52" fmla="*/ 1104900 h 2471806"/>
                <a:gd name="connsiteX53" fmla="*/ 50006 w 2064543"/>
                <a:gd name="connsiteY53" fmla="*/ 1173957 h 2471806"/>
                <a:gd name="connsiteX54" fmla="*/ 14287 w 2064543"/>
                <a:gd name="connsiteY54" fmla="*/ 1252538 h 2471806"/>
                <a:gd name="connsiteX55" fmla="*/ 0 w 2064543"/>
                <a:gd name="connsiteY55" fmla="*/ 1283494 h 2471806"/>
                <a:gd name="connsiteX56" fmla="*/ 40481 w 2064543"/>
                <a:gd name="connsiteY56" fmla="*/ 1350169 h 2471806"/>
                <a:gd name="connsiteX57" fmla="*/ 26193 w 2064543"/>
                <a:gd name="connsiteY57" fmla="*/ 1402557 h 2471806"/>
                <a:gd name="connsiteX58" fmla="*/ 0 w 2064543"/>
                <a:gd name="connsiteY58" fmla="*/ 1454944 h 2471806"/>
                <a:gd name="connsiteX59" fmla="*/ 42862 w 2064543"/>
                <a:gd name="connsiteY59" fmla="*/ 1500188 h 2471806"/>
                <a:gd name="connsiteX60" fmla="*/ 107156 w 2064543"/>
                <a:gd name="connsiteY60" fmla="*/ 1524000 h 2471806"/>
                <a:gd name="connsiteX61" fmla="*/ 173831 w 2064543"/>
                <a:gd name="connsiteY61" fmla="*/ 1635919 h 2471806"/>
                <a:gd name="connsiteX62" fmla="*/ 188118 w 2064543"/>
                <a:gd name="connsiteY62" fmla="*/ 1721644 h 2471806"/>
                <a:gd name="connsiteX63" fmla="*/ 109537 w 2064543"/>
                <a:gd name="connsiteY63" fmla="*/ 1774032 h 2471806"/>
                <a:gd name="connsiteX64" fmla="*/ 171450 w 2064543"/>
                <a:gd name="connsiteY64" fmla="*/ 1804988 h 2471806"/>
                <a:gd name="connsiteX65" fmla="*/ 157162 w 2064543"/>
                <a:gd name="connsiteY65" fmla="*/ 1876425 h 2471806"/>
                <a:gd name="connsiteX66" fmla="*/ 159543 w 2064543"/>
                <a:gd name="connsiteY66" fmla="*/ 1885950 h 2471806"/>
                <a:gd name="connsiteX67" fmla="*/ 147637 w 2064543"/>
                <a:gd name="connsiteY67" fmla="*/ 1940719 h 2471806"/>
                <a:gd name="connsiteX68" fmla="*/ 497681 w 2064543"/>
                <a:gd name="connsiteY68" fmla="*/ 2471738 h 2471806"/>
                <a:gd name="connsiteX69" fmla="*/ 676275 w 2064543"/>
                <a:gd name="connsiteY69" fmla="*/ 1881188 h 2471806"/>
                <a:gd name="connsiteX70" fmla="*/ 678656 w 2064543"/>
                <a:gd name="connsiteY70" fmla="*/ 1800225 h 2471806"/>
                <a:gd name="connsiteX71" fmla="*/ 726281 w 2064543"/>
                <a:gd name="connsiteY71" fmla="*/ 1695450 h 2471806"/>
                <a:gd name="connsiteX72" fmla="*/ 766762 w 2064543"/>
                <a:gd name="connsiteY72" fmla="*/ 1621632 h 2471806"/>
                <a:gd name="connsiteX73" fmla="*/ 792956 w 2064543"/>
                <a:gd name="connsiteY73" fmla="*/ 1485900 h 2471806"/>
                <a:gd name="connsiteX74" fmla="*/ 866775 w 2064543"/>
                <a:gd name="connsiteY74" fmla="*/ 1376363 h 2471806"/>
                <a:gd name="connsiteX75" fmla="*/ 942975 w 2064543"/>
                <a:gd name="connsiteY75" fmla="*/ 1247775 h 2471806"/>
                <a:gd name="connsiteX76" fmla="*/ 973931 w 2064543"/>
                <a:gd name="connsiteY76" fmla="*/ 1197769 h 2471806"/>
                <a:gd name="connsiteX77" fmla="*/ 985837 w 2064543"/>
                <a:gd name="connsiteY77" fmla="*/ 1062038 h 2471806"/>
                <a:gd name="connsiteX78" fmla="*/ 1028700 w 2064543"/>
                <a:gd name="connsiteY78" fmla="*/ 1009650 h 2471806"/>
                <a:gd name="connsiteX79" fmla="*/ 1085850 w 2064543"/>
                <a:gd name="connsiteY79" fmla="*/ 1045369 h 2471806"/>
                <a:gd name="connsiteX80" fmla="*/ 1183481 w 2064543"/>
                <a:gd name="connsiteY80" fmla="*/ 1100138 h 2471806"/>
                <a:gd name="connsiteX81" fmla="*/ 1223962 w 2064543"/>
                <a:gd name="connsiteY81" fmla="*/ 1119188 h 2471806"/>
                <a:gd name="connsiteX82" fmla="*/ 1276350 w 2064543"/>
                <a:gd name="connsiteY82" fmla="*/ 1190625 h 2471806"/>
                <a:gd name="connsiteX83" fmla="*/ 1285875 w 2064543"/>
                <a:gd name="connsiteY83" fmla="*/ 1285875 h 2471806"/>
                <a:gd name="connsiteX84" fmla="*/ 1338262 w 2064543"/>
                <a:gd name="connsiteY84" fmla="*/ 1297782 h 2471806"/>
                <a:gd name="connsiteX85" fmla="*/ 1404937 w 2064543"/>
                <a:gd name="connsiteY85" fmla="*/ 1321594 h 2471806"/>
                <a:gd name="connsiteX86" fmla="*/ 1443037 w 2064543"/>
                <a:gd name="connsiteY86" fmla="*/ 1376363 h 2471806"/>
                <a:gd name="connsiteX87" fmla="*/ 1443037 w 2064543"/>
                <a:gd name="connsiteY87" fmla="*/ 1443038 h 2471806"/>
                <a:gd name="connsiteX88" fmla="*/ 1562100 w 2064543"/>
                <a:gd name="connsiteY88" fmla="*/ 1459707 h 2471806"/>
                <a:gd name="connsiteX89" fmla="*/ 1616868 w 2064543"/>
                <a:gd name="connsiteY89" fmla="*/ 1450182 h 2471806"/>
                <a:gd name="connsiteX90" fmla="*/ 1674018 w 2064543"/>
                <a:gd name="connsiteY90" fmla="*/ 1431132 h 2471806"/>
                <a:gd name="connsiteX0" fmla="*/ 2064543 w 2064543"/>
                <a:gd name="connsiteY0" fmla="*/ 457200 h 2472356"/>
                <a:gd name="connsiteX1" fmla="*/ 2019300 w 2064543"/>
                <a:gd name="connsiteY1" fmla="*/ 428625 h 2472356"/>
                <a:gd name="connsiteX2" fmla="*/ 1978818 w 2064543"/>
                <a:gd name="connsiteY2" fmla="*/ 469107 h 2472356"/>
                <a:gd name="connsiteX3" fmla="*/ 1893093 w 2064543"/>
                <a:gd name="connsiteY3" fmla="*/ 440532 h 2472356"/>
                <a:gd name="connsiteX4" fmla="*/ 1831181 w 2064543"/>
                <a:gd name="connsiteY4" fmla="*/ 361950 h 2472356"/>
                <a:gd name="connsiteX5" fmla="*/ 1762125 w 2064543"/>
                <a:gd name="connsiteY5" fmla="*/ 302419 h 2472356"/>
                <a:gd name="connsiteX6" fmla="*/ 1719262 w 2064543"/>
                <a:gd name="connsiteY6" fmla="*/ 278607 h 2472356"/>
                <a:gd name="connsiteX7" fmla="*/ 1664493 w 2064543"/>
                <a:gd name="connsiteY7" fmla="*/ 311944 h 2472356"/>
                <a:gd name="connsiteX8" fmla="*/ 1595437 w 2064543"/>
                <a:gd name="connsiteY8" fmla="*/ 250032 h 2472356"/>
                <a:gd name="connsiteX9" fmla="*/ 1545431 w 2064543"/>
                <a:gd name="connsiteY9" fmla="*/ 161925 h 2472356"/>
                <a:gd name="connsiteX10" fmla="*/ 1564481 w 2064543"/>
                <a:gd name="connsiteY10" fmla="*/ 109538 h 2472356"/>
                <a:gd name="connsiteX11" fmla="*/ 1516856 w 2064543"/>
                <a:gd name="connsiteY11" fmla="*/ 114300 h 2472356"/>
                <a:gd name="connsiteX12" fmla="*/ 1495425 w 2064543"/>
                <a:gd name="connsiteY12" fmla="*/ 59532 h 2472356"/>
                <a:gd name="connsiteX13" fmla="*/ 1471612 w 2064543"/>
                <a:gd name="connsiteY13" fmla="*/ 23813 h 2472356"/>
                <a:gd name="connsiteX14" fmla="*/ 1393031 w 2064543"/>
                <a:gd name="connsiteY14" fmla="*/ 19050 h 2472356"/>
                <a:gd name="connsiteX15" fmla="*/ 1335881 w 2064543"/>
                <a:gd name="connsiteY15" fmla="*/ 73819 h 2472356"/>
                <a:gd name="connsiteX16" fmla="*/ 1321593 w 2064543"/>
                <a:gd name="connsiteY16" fmla="*/ 121444 h 2472356"/>
                <a:gd name="connsiteX17" fmla="*/ 1281112 w 2064543"/>
                <a:gd name="connsiteY17" fmla="*/ 228600 h 2472356"/>
                <a:gd name="connsiteX18" fmla="*/ 1245393 w 2064543"/>
                <a:gd name="connsiteY18" fmla="*/ 183357 h 2472356"/>
                <a:gd name="connsiteX19" fmla="*/ 1209675 w 2064543"/>
                <a:gd name="connsiteY19" fmla="*/ 114300 h 2472356"/>
                <a:gd name="connsiteX20" fmla="*/ 1204912 w 2064543"/>
                <a:gd name="connsiteY20" fmla="*/ 30957 h 2472356"/>
                <a:gd name="connsiteX21" fmla="*/ 1171575 w 2064543"/>
                <a:gd name="connsiteY21" fmla="*/ 0 h 2472356"/>
                <a:gd name="connsiteX22" fmla="*/ 1126331 w 2064543"/>
                <a:gd name="connsiteY22" fmla="*/ 80963 h 2472356"/>
                <a:gd name="connsiteX23" fmla="*/ 1050131 w 2064543"/>
                <a:gd name="connsiteY23" fmla="*/ 100013 h 2472356"/>
                <a:gd name="connsiteX24" fmla="*/ 1004887 w 2064543"/>
                <a:gd name="connsiteY24" fmla="*/ 111919 h 2472356"/>
                <a:gd name="connsiteX25" fmla="*/ 962025 w 2064543"/>
                <a:gd name="connsiteY25" fmla="*/ 104775 h 2472356"/>
                <a:gd name="connsiteX26" fmla="*/ 942975 w 2064543"/>
                <a:gd name="connsiteY26" fmla="*/ 97632 h 2472356"/>
                <a:gd name="connsiteX27" fmla="*/ 759618 w 2064543"/>
                <a:gd name="connsiteY27" fmla="*/ 183357 h 2472356"/>
                <a:gd name="connsiteX28" fmla="*/ 704850 w 2064543"/>
                <a:gd name="connsiteY28" fmla="*/ 238125 h 2472356"/>
                <a:gd name="connsiteX29" fmla="*/ 652462 w 2064543"/>
                <a:gd name="connsiteY29" fmla="*/ 254794 h 2472356"/>
                <a:gd name="connsiteX30" fmla="*/ 607218 w 2064543"/>
                <a:gd name="connsiteY30" fmla="*/ 264319 h 2472356"/>
                <a:gd name="connsiteX31" fmla="*/ 581025 w 2064543"/>
                <a:gd name="connsiteY31" fmla="*/ 273844 h 2472356"/>
                <a:gd name="connsiteX32" fmla="*/ 590550 w 2064543"/>
                <a:gd name="connsiteY32" fmla="*/ 323850 h 2472356"/>
                <a:gd name="connsiteX33" fmla="*/ 559593 w 2064543"/>
                <a:gd name="connsiteY33" fmla="*/ 366713 h 2472356"/>
                <a:gd name="connsiteX34" fmla="*/ 504825 w 2064543"/>
                <a:gd name="connsiteY34" fmla="*/ 357188 h 2472356"/>
                <a:gd name="connsiteX35" fmla="*/ 478631 w 2064543"/>
                <a:gd name="connsiteY35" fmla="*/ 316707 h 2472356"/>
                <a:gd name="connsiteX36" fmla="*/ 428625 w 2064543"/>
                <a:gd name="connsiteY36" fmla="*/ 288132 h 2472356"/>
                <a:gd name="connsiteX37" fmla="*/ 400050 w 2064543"/>
                <a:gd name="connsiteY37" fmla="*/ 266700 h 2472356"/>
                <a:gd name="connsiteX38" fmla="*/ 361950 w 2064543"/>
                <a:gd name="connsiteY38" fmla="*/ 300038 h 2472356"/>
                <a:gd name="connsiteX39" fmla="*/ 316706 w 2064543"/>
                <a:gd name="connsiteY39" fmla="*/ 316707 h 2472356"/>
                <a:gd name="connsiteX40" fmla="*/ 273843 w 2064543"/>
                <a:gd name="connsiteY40" fmla="*/ 273844 h 2472356"/>
                <a:gd name="connsiteX41" fmla="*/ 247650 w 2064543"/>
                <a:gd name="connsiteY41" fmla="*/ 245269 h 2472356"/>
                <a:gd name="connsiteX42" fmla="*/ 171450 w 2064543"/>
                <a:gd name="connsiteY42" fmla="*/ 233363 h 2472356"/>
                <a:gd name="connsiteX43" fmla="*/ 90487 w 2064543"/>
                <a:gd name="connsiteY43" fmla="*/ 359569 h 2472356"/>
                <a:gd name="connsiteX44" fmla="*/ 61912 w 2064543"/>
                <a:gd name="connsiteY44" fmla="*/ 435769 h 2472356"/>
                <a:gd name="connsiteX45" fmla="*/ 128587 w 2064543"/>
                <a:gd name="connsiteY45" fmla="*/ 588169 h 2472356"/>
                <a:gd name="connsiteX46" fmla="*/ 140493 w 2064543"/>
                <a:gd name="connsiteY46" fmla="*/ 638175 h 2472356"/>
                <a:gd name="connsiteX47" fmla="*/ 107156 w 2064543"/>
                <a:gd name="connsiteY47" fmla="*/ 728663 h 2472356"/>
                <a:gd name="connsiteX48" fmla="*/ 150018 w 2064543"/>
                <a:gd name="connsiteY48" fmla="*/ 812007 h 2472356"/>
                <a:gd name="connsiteX49" fmla="*/ 157162 w 2064543"/>
                <a:gd name="connsiteY49" fmla="*/ 902494 h 2472356"/>
                <a:gd name="connsiteX50" fmla="*/ 145256 w 2064543"/>
                <a:gd name="connsiteY50" fmla="*/ 1000125 h 2472356"/>
                <a:gd name="connsiteX51" fmla="*/ 121443 w 2064543"/>
                <a:gd name="connsiteY51" fmla="*/ 1062038 h 2472356"/>
                <a:gd name="connsiteX52" fmla="*/ 59531 w 2064543"/>
                <a:gd name="connsiteY52" fmla="*/ 1104900 h 2472356"/>
                <a:gd name="connsiteX53" fmla="*/ 50006 w 2064543"/>
                <a:gd name="connsiteY53" fmla="*/ 1173957 h 2472356"/>
                <a:gd name="connsiteX54" fmla="*/ 14287 w 2064543"/>
                <a:gd name="connsiteY54" fmla="*/ 1252538 h 2472356"/>
                <a:gd name="connsiteX55" fmla="*/ 0 w 2064543"/>
                <a:gd name="connsiteY55" fmla="*/ 1283494 h 2472356"/>
                <a:gd name="connsiteX56" fmla="*/ 40481 w 2064543"/>
                <a:gd name="connsiteY56" fmla="*/ 1350169 h 2472356"/>
                <a:gd name="connsiteX57" fmla="*/ 26193 w 2064543"/>
                <a:gd name="connsiteY57" fmla="*/ 1402557 h 2472356"/>
                <a:gd name="connsiteX58" fmla="*/ 0 w 2064543"/>
                <a:gd name="connsiteY58" fmla="*/ 1454944 h 2472356"/>
                <a:gd name="connsiteX59" fmla="*/ 42862 w 2064543"/>
                <a:gd name="connsiteY59" fmla="*/ 1500188 h 2472356"/>
                <a:gd name="connsiteX60" fmla="*/ 107156 w 2064543"/>
                <a:gd name="connsiteY60" fmla="*/ 1524000 h 2472356"/>
                <a:gd name="connsiteX61" fmla="*/ 173831 w 2064543"/>
                <a:gd name="connsiteY61" fmla="*/ 1635919 h 2472356"/>
                <a:gd name="connsiteX62" fmla="*/ 188118 w 2064543"/>
                <a:gd name="connsiteY62" fmla="*/ 1721644 h 2472356"/>
                <a:gd name="connsiteX63" fmla="*/ 109537 w 2064543"/>
                <a:gd name="connsiteY63" fmla="*/ 1774032 h 2472356"/>
                <a:gd name="connsiteX64" fmla="*/ 171450 w 2064543"/>
                <a:gd name="connsiteY64" fmla="*/ 1804988 h 2472356"/>
                <a:gd name="connsiteX65" fmla="*/ 157162 w 2064543"/>
                <a:gd name="connsiteY65" fmla="*/ 1876425 h 2472356"/>
                <a:gd name="connsiteX66" fmla="*/ 159543 w 2064543"/>
                <a:gd name="connsiteY66" fmla="*/ 1885950 h 2472356"/>
                <a:gd name="connsiteX67" fmla="*/ 147637 w 2064543"/>
                <a:gd name="connsiteY67" fmla="*/ 1940719 h 2472356"/>
                <a:gd name="connsiteX68" fmla="*/ 157162 w 2064543"/>
                <a:gd name="connsiteY68" fmla="*/ 1993107 h 2472356"/>
                <a:gd name="connsiteX69" fmla="*/ 497681 w 2064543"/>
                <a:gd name="connsiteY69" fmla="*/ 2471738 h 2472356"/>
                <a:gd name="connsiteX70" fmla="*/ 676275 w 2064543"/>
                <a:gd name="connsiteY70" fmla="*/ 1881188 h 2472356"/>
                <a:gd name="connsiteX71" fmla="*/ 678656 w 2064543"/>
                <a:gd name="connsiteY71" fmla="*/ 1800225 h 2472356"/>
                <a:gd name="connsiteX72" fmla="*/ 726281 w 2064543"/>
                <a:gd name="connsiteY72" fmla="*/ 1695450 h 2472356"/>
                <a:gd name="connsiteX73" fmla="*/ 766762 w 2064543"/>
                <a:gd name="connsiteY73" fmla="*/ 1621632 h 2472356"/>
                <a:gd name="connsiteX74" fmla="*/ 792956 w 2064543"/>
                <a:gd name="connsiteY74" fmla="*/ 1485900 h 2472356"/>
                <a:gd name="connsiteX75" fmla="*/ 866775 w 2064543"/>
                <a:gd name="connsiteY75" fmla="*/ 1376363 h 2472356"/>
                <a:gd name="connsiteX76" fmla="*/ 942975 w 2064543"/>
                <a:gd name="connsiteY76" fmla="*/ 1247775 h 2472356"/>
                <a:gd name="connsiteX77" fmla="*/ 973931 w 2064543"/>
                <a:gd name="connsiteY77" fmla="*/ 1197769 h 2472356"/>
                <a:gd name="connsiteX78" fmla="*/ 985837 w 2064543"/>
                <a:gd name="connsiteY78" fmla="*/ 1062038 h 2472356"/>
                <a:gd name="connsiteX79" fmla="*/ 1028700 w 2064543"/>
                <a:gd name="connsiteY79" fmla="*/ 1009650 h 2472356"/>
                <a:gd name="connsiteX80" fmla="*/ 1085850 w 2064543"/>
                <a:gd name="connsiteY80" fmla="*/ 1045369 h 2472356"/>
                <a:gd name="connsiteX81" fmla="*/ 1183481 w 2064543"/>
                <a:gd name="connsiteY81" fmla="*/ 1100138 h 2472356"/>
                <a:gd name="connsiteX82" fmla="*/ 1223962 w 2064543"/>
                <a:gd name="connsiteY82" fmla="*/ 1119188 h 2472356"/>
                <a:gd name="connsiteX83" fmla="*/ 1276350 w 2064543"/>
                <a:gd name="connsiteY83" fmla="*/ 1190625 h 2472356"/>
                <a:gd name="connsiteX84" fmla="*/ 1285875 w 2064543"/>
                <a:gd name="connsiteY84" fmla="*/ 1285875 h 2472356"/>
                <a:gd name="connsiteX85" fmla="*/ 1338262 w 2064543"/>
                <a:gd name="connsiteY85" fmla="*/ 1297782 h 2472356"/>
                <a:gd name="connsiteX86" fmla="*/ 1404937 w 2064543"/>
                <a:gd name="connsiteY86" fmla="*/ 1321594 h 2472356"/>
                <a:gd name="connsiteX87" fmla="*/ 1443037 w 2064543"/>
                <a:gd name="connsiteY87" fmla="*/ 1376363 h 2472356"/>
                <a:gd name="connsiteX88" fmla="*/ 1443037 w 2064543"/>
                <a:gd name="connsiteY88" fmla="*/ 1443038 h 2472356"/>
                <a:gd name="connsiteX89" fmla="*/ 1562100 w 2064543"/>
                <a:gd name="connsiteY89" fmla="*/ 1459707 h 2472356"/>
                <a:gd name="connsiteX90" fmla="*/ 1616868 w 2064543"/>
                <a:gd name="connsiteY90" fmla="*/ 1450182 h 2472356"/>
                <a:gd name="connsiteX91" fmla="*/ 1674018 w 2064543"/>
                <a:gd name="connsiteY91" fmla="*/ 1431132 h 2472356"/>
                <a:gd name="connsiteX0" fmla="*/ 2064543 w 2064543"/>
                <a:gd name="connsiteY0" fmla="*/ 457200 h 2472356"/>
                <a:gd name="connsiteX1" fmla="*/ 2019300 w 2064543"/>
                <a:gd name="connsiteY1" fmla="*/ 428625 h 2472356"/>
                <a:gd name="connsiteX2" fmla="*/ 1978818 w 2064543"/>
                <a:gd name="connsiteY2" fmla="*/ 469107 h 2472356"/>
                <a:gd name="connsiteX3" fmla="*/ 1893093 w 2064543"/>
                <a:gd name="connsiteY3" fmla="*/ 440532 h 2472356"/>
                <a:gd name="connsiteX4" fmla="*/ 1831181 w 2064543"/>
                <a:gd name="connsiteY4" fmla="*/ 361950 h 2472356"/>
                <a:gd name="connsiteX5" fmla="*/ 1762125 w 2064543"/>
                <a:gd name="connsiteY5" fmla="*/ 302419 h 2472356"/>
                <a:gd name="connsiteX6" fmla="*/ 1719262 w 2064543"/>
                <a:gd name="connsiteY6" fmla="*/ 278607 h 2472356"/>
                <a:gd name="connsiteX7" fmla="*/ 1664493 w 2064543"/>
                <a:gd name="connsiteY7" fmla="*/ 311944 h 2472356"/>
                <a:gd name="connsiteX8" fmla="*/ 1595437 w 2064543"/>
                <a:gd name="connsiteY8" fmla="*/ 250032 h 2472356"/>
                <a:gd name="connsiteX9" fmla="*/ 1545431 w 2064543"/>
                <a:gd name="connsiteY9" fmla="*/ 161925 h 2472356"/>
                <a:gd name="connsiteX10" fmla="*/ 1564481 w 2064543"/>
                <a:gd name="connsiteY10" fmla="*/ 109538 h 2472356"/>
                <a:gd name="connsiteX11" fmla="*/ 1516856 w 2064543"/>
                <a:gd name="connsiteY11" fmla="*/ 114300 h 2472356"/>
                <a:gd name="connsiteX12" fmla="*/ 1495425 w 2064543"/>
                <a:gd name="connsiteY12" fmla="*/ 59532 h 2472356"/>
                <a:gd name="connsiteX13" fmla="*/ 1471612 w 2064543"/>
                <a:gd name="connsiteY13" fmla="*/ 23813 h 2472356"/>
                <a:gd name="connsiteX14" fmla="*/ 1393031 w 2064543"/>
                <a:gd name="connsiteY14" fmla="*/ 19050 h 2472356"/>
                <a:gd name="connsiteX15" fmla="*/ 1335881 w 2064543"/>
                <a:gd name="connsiteY15" fmla="*/ 73819 h 2472356"/>
                <a:gd name="connsiteX16" fmla="*/ 1321593 w 2064543"/>
                <a:gd name="connsiteY16" fmla="*/ 121444 h 2472356"/>
                <a:gd name="connsiteX17" fmla="*/ 1281112 w 2064543"/>
                <a:gd name="connsiteY17" fmla="*/ 228600 h 2472356"/>
                <a:gd name="connsiteX18" fmla="*/ 1245393 w 2064543"/>
                <a:gd name="connsiteY18" fmla="*/ 183357 h 2472356"/>
                <a:gd name="connsiteX19" fmla="*/ 1209675 w 2064543"/>
                <a:gd name="connsiteY19" fmla="*/ 114300 h 2472356"/>
                <a:gd name="connsiteX20" fmla="*/ 1204912 w 2064543"/>
                <a:gd name="connsiteY20" fmla="*/ 30957 h 2472356"/>
                <a:gd name="connsiteX21" fmla="*/ 1171575 w 2064543"/>
                <a:gd name="connsiteY21" fmla="*/ 0 h 2472356"/>
                <a:gd name="connsiteX22" fmla="*/ 1126331 w 2064543"/>
                <a:gd name="connsiteY22" fmla="*/ 80963 h 2472356"/>
                <a:gd name="connsiteX23" fmla="*/ 1050131 w 2064543"/>
                <a:gd name="connsiteY23" fmla="*/ 100013 h 2472356"/>
                <a:gd name="connsiteX24" fmla="*/ 1004887 w 2064543"/>
                <a:gd name="connsiteY24" fmla="*/ 111919 h 2472356"/>
                <a:gd name="connsiteX25" fmla="*/ 962025 w 2064543"/>
                <a:gd name="connsiteY25" fmla="*/ 104775 h 2472356"/>
                <a:gd name="connsiteX26" fmla="*/ 942975 w 2064543"/>
                <a:gd name="connsiteY26" fmla="*/ 97632 h 2472356"/>
                <a:gd name="connsiteX27" fmla="*/ 759618 w 2064543"/>
                <a:gd name="connsiteY27" fmla="*/ 183357 h 2472356"/>
                <a:gd name="connsiteX28" fmla="*/ 704850 w 2064543"/>
                <a:gd name="connsiteY28" fmla="*/ 238125 h 2472356"/>
                <a:gd name="connsiteX29" fmla="*/ 652462 w 2064543"/>
                <a:gd name="connsiteY29" fmla="*/ 254794 h 2472356"/>
                <a:gd name="connsiteX30" fmla="*/ 607218 w 2064543"/>
                <a:gd name="connsiteY30" fmla="*/ 264319 h 2472356"/>
                <a:gd name="connsiteX31" fmla="*/ 581025 w 2064543"/>
                <a:gd name="connsiteY31" fmla="*/ 273844 h 2472356"/>
                <a:gd name="connsiteX32" fmla="*/ 590550 w 2064543"/>
                <a:gd name="connsiteY32" fmla="*/ 323850 h 2472356"/>
                <a:gd name="connsiteX33" fmla="*/ 559593 w 2064543"/>
                <a:gd name="connsiteY33" fmla="*/ 366713 h 2472356"/>
                <a:gd name="connsiteX34" fmla="*/ 504825 w 2064543"/>
                <a:gd name="connsiteY34" fmla="*/ 357188 h 2472356"/>
                <a:gd name="connsiteX35" fmla="*/ 478631 w 2064543"/>
                <a:gd name="connsiteY35" fmla="*/ 316707 h 2472356"/>
                <a:gd name="connsiteX36" fmla="*/ 428625 w 2064543"/>
                <a:gd name="connsiteY36" fmla="*/ 288132 h 2472356"/>
                <a:gd name="connsiteX37" fmla="*/ 400050 w 2064543"/>
                <a:gd name="connsiteY37" fmla="*/ 266700 h 2472356"/>
                <a:gd name="connsiteX38" fmla="*/ 361950 w 2064543"/>
                <a:gd name="connsiteY38" fmla="*/ 300038 h 2472356"/>
                <a:gd name="connsiteX39" fmla="*/ 316706 w 2064543"/>
                <a:gd name="connsiteY39" fmla="*/ 316707 h 2472356"/>
                <a:gd name="connsiteX40" fmla="*/ 273843 w 2064543"/>
                <a:gd name="connsiteY40" fmla="*/ 273844 h 2472356"/>
                <a:gd name="connsiteX41" fmla="*/ 247650 w 2064543"/>
                <a:gd name="connsiteY41" fmla="*/ 245269 h 2472356"/>
                <a:gd name="connsiteX42" fmla="*/ 171450 w 2064543"/>
                <a:gd name="connsiteY42" fmla="*/ 233363 h 2472356"/>
                <a:gd name="connsiteX43" fmla="*/ 90487 w 2064543"/>
                <a:gd name="connsiteY43" fmla="*/ 359569 h 2472356"/>
                <a:gd name="connsiteX44" fmla="*/ 61912 w 2064543"/>
                <a:gd name="connsiteY44" fmla="*/ 435769 h 2472356"/>
                <a:gd name="connsiteX45" fmla="*/ 128587 w 2064543"/>
                <a:gd name="connsiteY45" fmla="*/ 588169 h 2472356"/>
                <a:gd name="connsiteX46" fmla="*/ 140493 w 2064543"/>
                <a:gd name="connsiteY46" fmla="*/ 638175 h 2472356"/>
                <a:gd name="connsiteX47" fmla="*/ 107156 w 2064543"/>
                <a:gd name="connsiteY47" fmla="*/ 728663 h 2472356"/>
                <a:gd name="connsiteX48" fmla="*/ 150018 w 2064543"/>
                <a:gd name="connsiteY48" fmla="*/ 812007 h 2472356"/>
                <a:gd name="connsiteX49" fmla="*/ 157162 w 2064543"/>
                <a:gd name="connsiteY49" fmla="*/ 902494 h 2472356"/>
                <a:gd name="connsiteX50" fmla="*/ 145256 w 2064543"/>
                <a:gd name="connsiteY50" fmla="*/ 1000125 h 2472356"/>
                <a:gd name="connsiteX51" fmla="*/ 121443 w 2064543"/>
                <a:gd name="connsiteY51" fmla="*/ 1062038 h 2472356"/>
                <a:gd name="connsiteX52" fmla="*/ 59531 w 2064543"/>
                <a:gd name="connsiteY52" fmla="*/ 1104900 h 2472356"/>
                <a:gd name="connsiteX53" fmla="*/ 50006 w 2064543"/>
                <a:gd name="connsiteY53" fmla="*/ 1173957 h 2472356"/>
                <a:gd name="connsiteX54" fmla="*/ 14287 w 2064543"/>
                <a:gd name="connsiteY54" fmla="*/ 1252538 h 2472356"/>
                <a:gd name="connsiteX55" fmla="*/ 0 w 2064543"/>
                <a:gd name="connsiteY55" fmla="*/ 1283494 h 2472356"/>
                <a:gd name="connsiteX56" fmla="*/ 40481 w 2064543"/>
                <a:gd name="connsiteY56" fmla="*/ 1350169 h 2472356"/>
                <a:gd name="connsiteX57" fmla="*/ 26193 w 2064543"/>
                <a:gd name="connsiteY57" fmla="*/ 1402557 h 2472356"/>
                <a:gd name="connsiteX58" fmla="*/ 0 w 2064543"/>
                <a:gd name="connsiteY58" fmla="*/ 1454944 h 2472356"/>
                <a:gd name="connsiteX59" fmla="*/ 42862 w 2064543"/>
                <a:gd name="connsiteY59" fmla="*/ 1500188 h 2472356"/>
                <a:gd name="connsiteX60" fmla="*/ 107156 w 2064543"/>
                <a:gd name="connsiteY60" fmla="*/ 1524000 h 2472356"/>
                <a:gd name="connsiteX61" fmla="*/ 173831 w 2064543"/>
                <a:gd name="connsiteY61" fmla="*/ 1635919 h 2472356"/>
                <a:gd name="connsiteX62" fmla="*/ 188118 w 2064543"/>
                <a:gd name="connsiteY62" fmla="*/ 1721644 h 2472356"/>
                <a:gd name="connsiteX63" fmla="*/ 109537 w 2064543"/>
                <a:gd name="connsiteY63" fmla="*/ 1774032 h 2472356"/>
                <a:gd name="connsiteX64" fmla="*/ 171450 w 2064543"/>
                <a:gd name="connsiteY64" fmla="*/ 1804988 h 2472356"/>
                <a:gd name="connsiteX65" fmla="*/ 157162 w 2064543"/>
                <a:gd name="connsiteY65" fmla="*/ 1876425 h 2472356"/>
                <a:gd name="connsiteX66" fmla="*/ 159543 w 2064543"/>
                <a:gd name="connsiteY66" fmla="*/ 1885950 h 2472356"/>
                <a:gd name="connsiteX67" fmla="*/ 147637 w 2064543"/>
                <a:gd name="connsiteY67" fmla="*/ 1940719 h 2472356"/>
                <a:gd name="connsiteX68" fmla="*/ 157162 w 2064543"/>
                <a:gd name="connsiteY68" fmla="*/ 1993107 h 2472356"/>
                <a:gd name="connsiteX69" fmla="*/ 497681 w 2064543"/>
                <a:gd name="connsiteY69" fmla="*/ 2471738 h 2472356"/>
                <a:gd name="connsiteX70" fmla="*/ 676275 w 2064543"/>
                <a:gd name="connsiteY70" fmla="*/ 1881188 h 2472356"/>
                <a:gd name="connsiteX71" fmla="*/ 678656 w 2064543"/>
                <a:gd name="connsiteY71" fmla="*/ 1800225 h 2472356"/>
                <a:gd name="connsiteX72" fmla="*/ 726281 w 2064543"/>
                <a:gd name="connsiteY72" fmla="*/ 1695450 h 2472356"/>
                <a:gd name="connsiteX73" fmla="*/ 766762 w 2064543"/>
                <a:gd name="connsiteY73" fmla="*/ 1621632 h 2472356"/>
                <a:gd name="connsiteX74" fmla="*/ 792956 w 2064543"/>
                <a:gd name="connsiteY74" fmla="*/ 1485900 h 2472356"/>
                <a:gd name="connsiteX75" fmla="*/ 866775 w 2064543"/>
                <a:gd name="connsiteY75" fmla="*/ 1376363 h 2472356"/>
                <a:gd name="connsiteX76" fmla="*/ 942975 w 2064543"/>
                <a:gd name="connsiteY76" fmla="*/ 1247775 h 2472356"/>
                <a:gd name="connsiteX77" fmla="*/ 973931 w 2064543"/>
                <a:gd name="connsiteY77" fmla="*/ 1197769 h 2472356"/>
                <a:gd name="connsiteX78" fmla="*/ 985837 w 2064543"/>
                <a:gd name="connsiteY78" fmla="*/ 1062038 h 2472356"/>
                <a:gd name="connsiteX79" fmla="*/ 1028700 w 2064543"/>
                <a:gd name="connsiteY79" fmla="*/ 1009650 h 2472356"/>
                <a:gd name="connsiteX80" fmla="*/ 1085850 w 2064543"/>
                <a:gd name="connsiteY80" fmla="*/ 1045369 h 2472356"/>
                <a:gd name="connsiteX81" fmla="*/ 1183481 w 2064543"/>
                <a:gd name="connsiteY81" fmla="*/ 1100138 h 2472356"/>
                <a:gd name="connsiteX82" fmla="*/ 1223962 w 2064543"/>
                <a:gd name="connsiteY82" fmla="*/ 1119188 h 2472356"/>
                <a:gd name="connsiteX83" fmla="*/ 1276350 w 2064543"/>
                <a:gd name="connsiteY83" fmla="*/ 1190625 h 2472356"/>
                <a:gd name="connsiteX84" fmla="*/ 1285875 w 2064543"/>
                <a:gd name="connsiteY84" fmla="*/ 1285875 h 2472356"/>
                <a:gd name="connsiteX85" fmla="*/ 1338262 w 2064543"/>
                <a:gd name="connsiteY85" fmla="*/ 1297782 h 2472356"/>
                <a:gd name="connsiteX86" fmla="*/ 1404937 w 2064543"/>
                <a:gd name="connsiteY86" fmla="*/ 1321594 h 2472356"/>
                <a:gd name="connsiteX87" fmla="*/ 1443037 w 2064543"/>
                <a:gd name="connsiteY87" fmla="*/ 1376363 h 2472356"/>
                <a:gd name="connsiteX88" fmla="*/ 1443037 w 2064543"/>
                <a:gd name="connsiteY88" fmla="*/ 1443038 h 2472356"/>
                <a:gd name="connsiteX89" fmla="*/ 1562100 w 2064543"/>
                <a:gd name="connsiteY89" fmla="*/ 1459707 h 2472356"/>
                <a:gd name="connsiteX90" fmla="*/ 1616868 w 2064543"/>
                <a:gd name="connsiteY90" fmla="*/ 1450182 h 2472356"/>
                <a:gd name="connsiteX91" fmla="*/ 1674018 w 2064543"/>
                <a:gd name="connsiteY91" fmla="*/ 1431132 h 2472356"/>
                <a:gd name="connsiteX0" fmla="*/ 2064543 w 2064543"/>
                <a:gd name="connsiteY0" fmla="*/ 457200 h 2472356"/>
                <a:gd name="connsiteX1" fmla="*/ 2019300 w 2064543"/>
                <a:gd name="connsiteY1" fmla="*/ 428625 h 2472356"/>
                <a:gd name="connsiteX2" fmla="*/ 1978818 w 2064543"/>
                <a:gd name="connsiteY2" fmla="*/ 469107 h 2472356"/>
                <a:gd name="connsiteX3" fmla="*/ 1893093 w 2064543"/>
                <a:gd name="connsiteY3" fmla="*/ 440532 h 2472356"/>
                <a:gd name="connsiteX4" fmla="*/ 1831181 w 2064543"/>
                <a:gd name="connsiteY4" fmla="*/ 361950 h 2472356"/>
                <a:gd name="connsiteX5" fmla="*/ 1762125 w 2064543"/>
                <a:gd name="connsiteY5" fmla="*/ 302419 h 2472356"/>
                <a:gd name="connsiteX6" fmla="*/ 1719262 w 2064543"/>
                <a:gd name="connsiteY6" fmla="*/ 278607 h 2472356"/>
                <a:gd name="connsiteX7" fmla="*/ 1664493 w 2064543"/>
                <a:gd name="connsiteY7" fmla="*/ 311944 h 2472356"/>
                <a:gd name="connsiteX8" fmla="*/ 1595437 w 2064543"/>
                <a:gd name="connsiteY8" fmla="*/ 250032 h 2472356"/>
                <a:gd name="connsiteX9" fmla="*/ 1545431 w 2064543"/>
                <a:gd name="connsiteY9" fmla="*/ 161925 h 2472356"/>
                <a:gd name="connsiteX10" fmla="*/ 1564481 w 2064543"/>
                <a:gd name="connsiteY10" fmla="*/ 109538 h 2472356"/>
                <a:gd name="connsiteX11" fmla="*/ 1516856 w 2064543"/>
                <a:gd name="connsiteY11" fmla="*/ 114300 h 2472356"/>
                <a:gd name="connsiteX12" fmla="*/ 1495425 w 2064543"/>
                <a:gd name="connsiteY12" fmla="*/ 59532 h 2472356"/>
                <a:gd name="connsiteX13" fmla="*/ 1471612 w 2064543"/>
                <a:gd name="connsiteY13" fmla="*/ 23813 h 2472356"/>
                <a:gd name="connsiteX14" fmla="*/ 1393031 w 2064543"/>
                <a:gd name="connsiteY14" fmla="*/ 19050 h 2472356"/>
                <a:gd name="connsiteX15" fmla="*/ 1335881 w 2064543"/>
                <a:gd name="connsiteY15" fmla="*/ 73819 h 2472356"/>
                <a:gd name="connsiteX16" fmla="*/ 1321593 w 2064543"/>
                <a:gd name="connsiteY16" fmla="*/ 121444 h 2472356"/>
                <a:gd name="connsiteX17" fmla="*/ 1281112 w 2064543"/>
                <a:gd name="connsiteY17" fmla="*/ 228600 h 2472356"/>
                <a:gd name="connsiteX18" fmla="*/ 1245393 w 2064543"/>
                <a:gd name="connsiteY18" fmla="*/ 183357 h 2472356"/>
                <a:gd name="connsiteX19" fmla="*/ 1209675 w 2064543"/>
                <a:gd name="connsiteY19" fmla="*/ 114300 h 2472356"/>
                <a:gd name="connsiteX20" fmla="*/ 1204912 w 2064543"/>
                <a:gd name="connsiteY20" fmla="*/ 30957 h 2472356"/>
                <a:gd name="connsiteX21" fmla="*/ 1171575 w 2064543"/>
                <a:gd name="connsiteY21" fmla="*/ 0 h 2472356"/>
                <a:gd name="connsiteX22" fmla="*/ 1126331 w 2064543"/>
                <a:gd name="connsiteY22" fmla="*/ 80963 h 2472356"/>
                <a:gd name="connsiteX23" fmla="*/ 1050131 w 2064543"/>
                <a:gd name="connsiteY23" fmla="*/ 100013 h 2472356"/>
                <a:gd name="connsiteX24" fmla="*/ 1004887 w 2064543"/>
                <a:gd name="connsiteY24" fmla="*/ 111919 h 2472356"/>
                <a:gd name="connsiteX25" fmla="*/ 962025 w 2064543"/>
                <a:gd name="connsiteY25" fmla="*/ 104775 h 2472356"/>
                <a:gd name="connsiteX26" fmla="*/ 942975 w 2064543"/>
                <a:gd name="connsiteY26" fmla="*/ 97632 h 2472356"/>
                <a:gd name="connsiteX27" fmla="*/ 759618 w 2064543"/>
                <a:gd name="connsiteY27" fmla="*/ 183357 h 2472356"/>
                <a:gd name="connsiteX28" fmla="*/ 704850 w 2064543"/>
                <a:gd name="connsiteY28" fmla="*/ 238125 h 2472356"/>
                <a:gd name="connsiteX29" fmla="*/ 652462 w 2064543"/>
                <a:gd name="connsiteY29" fmla="*/ 254794 h 2472356"/>
                <a:gd name="connsiteX30" fmla="*/ 607218 w 2064543"/>
                <a:gd name="connsiteY30" fmla="*/ 264319 h 2472356"/>
                <a:gd name="connsiteX31" fmla="*/ 581025 w 2064543"/>
                <a:gd name="connsiteY31" fmla="*/ 273844 h 2472356"/>
                <a:gd name="connsiteX32" fmla="*/ 590550 w 2064543"/>
                <a:gd name="connsiteY32" fmla="*/ 323850 h 2472356"/>
                <a:gd name="connsiteX33" fmla="*/ 559593 w 2064543"/>
                <a:gd name="connsiteY33" fmla="*/ 366713 h 2472356"/>
                <a:gd name="connsiteX34" fmla="*/ 504825 w 2064543"/>
                <a:gd name="connsiteY34" fmla="*/ 357188 h 2472356"/>
                <a:gd name="connsiteX35" fmla="*/ 478631 w 2064543"/>
                <a:gd name="connsiteY35" fmla="*/ 316707 h 2472356"/>
                <a:gd name="connsiteX36" fmla="*/ 428625 w 2064543"/>
                <a:gd name="connsiteY36" fmla="*/ 288132 h 2472356"/>
                <a:gd name="connsiteX37" fmla="*/ 400050 w 2064543"/>
                <a:gd name="connsiteY37" fmla="*/ 266700 h 2472356"/>
                <a:gd name="connsiteX38" fmla="*/ 361950 w 2064543"/>
                <a:gd name="connsiteY38" fmla="*/ 300038 h 2472356"/>
                <a:gd name="connsiteX39" fmla="*/ 316706 w 2064543"/>
                <a:gd name="connsiteY39" fmla="*/ 316707 h 2472356"/>
                <a:gd name="connsiteX40" fmla="*/ 273843 w 2064543"/>
                <a:gd name="connsiteY40" fmla="*/ 273844 h 2472356"/>
                <a:gd name="connsiteX41" fmla="*/ 247650 w 2064543"/>
                <a:gd name="connsiteY41" fmla="*/ 245269 h 2472356"/>
                <a:gd name="connsiteX42" fmla="*/ 171450 w 2064543"/>
                <a:gd name="connsiteY42" fmla="*/ 233363 h 2472356"/>
                <a:gd name="connsiteX43" fmla="*/ 90487 w 2064543"/>
                <a:gd name="connsiteY43" fmla="*/ 359569 h 2472356"/>
                <a:gd name="connsiteX44" fmla="*/ 61912 w 2064543"/>
                <a:gd name="connsiteY44" fmla="*/ 435769 h 2472356"/>
                <a:gd name="connsiteX45" fmla="*/ 128587 w 2064543"/>
                <a:gd name="connsiteY45" fmla="*/ 588169 h 2472356"/>
                <a:gd name="connsiteX46" fmla="*/ 140493 w 2064543"/>
                <a:gd name="connsiteY46" fmla="*/ 638175 h 2472356"/>
                <a:gd name="connsiteX47" fmla="*/ 107156 w 2064543"/>
                <a:gd name="connsiteY47" fmla="*/ 728663 h 2472356"/>
                <a:gd name="connsiteX48" fmla="*/ 150018 w 2064543"/>
                <a:gd name="connsiteY48" fmla="*/ 812007 h 2472356"/>
                <a:gd name="connsiteX49" fmla="*/ 157162 w 2064543"/>
                <a:gd name="connsiteY49" fmla="*/ 902494 h 2472356"/>
                <a:gd name="connsiteX50" fmla="*/ 145256 w 2064543"/>
                <a:gd name="connsiteY50" fmla="*/ 1000125 h 2472356"/>
                <a:gd name="connsiteX51" fmla="*/ 121443 w 2064543"/>
                <a:gd name="connsiteY51" fmla="*/ 1062038 h 2472356"/>
                <a:gd name="connsiteX52" fmla="*/ 59531 w 2064543"/>
                <a:gd name="connsiteY52" fmla="*/ 1104900 h 2472356"/>
                <a:gd name="connsiteX53" fmla="*/ 50006 w 2064543"/>
                <a:gd name="connsiteY53" fmla="*/ 1173957 h 2472356"/>
                <a:gd name="connsiteX54" fmla="*/ 14287 w 2064543"/>
                <a:gd name="connsiteY54" fmla="*/ 1252538 h 2472356"/>
                <a:gd name="connsiteX55" fmla="*/ 0 w 2064543"/>
                <a:gd name="connsiteY55" fmla="*/ 1283494 h 2472356"/>
                <a:gd name="connsiteX56" fmla="*/ 40481 w 2064543"/>
                <a:gd name="connsiteY56" fmla="*/ 1350169 h 2472356"/>
                <a:gd name="connsiteX57" fmla="*/ 26193 w 2064543"/>
                <a:gd name="connsiteY57" fmla="*/ 1402557 h 2472356"/>
                <a:gd name="connsiteX58" fmla="*/ 0 w 2064543"/>
                <a:gd name="connsiteY58" fmla="*/ 1454944 h 2472356"/>
                <a:gd name="connsiteX59" fmla="*/ 42862 w 2064543"/>
                <a:gd name="connsiteY59" fmla="*/ 1500188 h 2472356"/>
                <a:gd name="connsiteX60" fmla="*/ 107156 w 2064543"/>
                <a:gd name="connsiteY60" fmla="*/ 1524000 h 2472356"/>
                <a:gd name="connsiteX61" fmla="*/ 173831 w 2064543"/>
                <a:gd name="connsiteY61" fmla="*/ 1635919 h 2472356"/>
                <a:gd name="connsiteX62" fmla="*/ 188118 w 2064543"/>
                <a:gd name="connsiteY62" fmla="*/ 1721644 h 2472356"/>
                <a:gd name="connsiteX63" fmla="*/ 109537 w 2064543"/>
                <a:gd name="connsiteY63" fmla="*/ 1774032 h 2472356"/>
                <a:gd name="connsiteX64" fmla="*/ 171450 w 2064543"/>
                <a:gd name="connsiteY64" fmla="*/ 1804988 h 2472356"/>
                <a:gd name="connsiteX65" fmla="*/ 157162 w 2064543"/>
                <a:gd name="connsiteY65" fmla="*/ 1876425 h 2472356"/>
                <a:gd name="connsiteX66" fmla="*/ 159543 w 2064543"/>
                <a:gd name="connsiteY66" fmla="*/ 1885950 h 2472356"/>
                <a:gd name="connsiteX67" fmla="*/ 147637 w 2064543"/>
                <a:gd name="connsiteY67" fmla="*/ 1940719 h 2472356"/>
                <a:gd name="connsiteX68" fmla="*/ 157162 w 2064543"/>
                <a:gd name="connsiteY68" fmla="*/ 1993107 h 2472356"/>
                <a:gd name="connsiteX69" fmla="*/ 497681 w 2064543"/>
                <a:gd name="connsiteY69" fmla="*/ 2471738 h 2472356"/>
                <a:gd name="connsiteX70" fmla="*/ 676275 w 2064543"/>
                <a:gd name="connsiteY70" fmla="*/ 1881188 h 2472356"/>
                <a:gd name="connsiteX71" fmla="*/ 678656 w 2064543"/>
                <a:gd name="connsiteY71" fmla="*/ 1800225 h 2472356"/>
                <a:gd name="connsiteX72" fmla="*/ 726281 w 2064543"/>
                <a:gd name="connsiteY72" fmla="*/ 1695450 h 2472356"/>
                <a:gd name="connsiteX73" fmla="*/ 766762 w 2064543"/>
                <a:gd name="connsiteY73" fmla="*/ 1621632 h 2472356"/>
                <a:gd name="connsiteX74" fmla="*/ 792956 w 2064543"/>
                <a:gd name="connsiteY74" fmla="*/ 1485900 h 2472356"/>
                <a:gd name="connsiteX75" fmla="*/ 866775 w 2064543"/>
                <a:gd name="connsiteY75" fmla="*/ 1376363 h 2472356"/>
                <a:gd name="connsiteX76" fmla="*/ 942975 w 2064543"/>
                <a:gd name="connsiteY76" fmla="*/ 1247775 h 2472356"/>
                <a:gd name="connsiteX77" fmla="*/ 973931 w 2064543"/>
                <a:gd name="connsiteY77" fmla="*/ 1197769 h 2472356"/>
                <a:gd name="connsiteX78" fmla="*/ 985837 w 2064543"/>
                <a:gd name="connsiteY78" fmla="*/ 1062038 h 2472356"/>
                <a:gd name="connsiteX79" fmla="*/ 1028700 w 2064543"/>
                <a:gd name="connsiteY79" fmla="*/ 1009650 h 2472356"/>
                <a:gd name="connsiteX80" fmla="*/ 1085850 w 2064543"/>
                <a:gd name="connsiteY80" fmla="*/ 1045369 h 2472356"/>
                <a:gd name="connsiteX81" fmla="*/ 1183481 w 2064543"/>
                <a:gd name="connsiteY81" fmla="*/ 1100138 h 2472356"/>
                <a:gd name="connsiteX82" fmla="*/ 1223962 w 2064543"/>
                <a:gd name="connsiteY82" fmla="*/ 1119188 h 2472356"/>
                <a:gd name="connsiteX83" fmla="*/ 1276350 w 2064543"/>
                <a:gd name="connsiteY83" fmla="*/ 1190625 h 2472356"/>
                <a:gd name="connsiteX84" fmla="*/ 1285875 w 2064543"/>
                <a:gd name="connsiteY84" fmla="*/ 1285875 h 2472356"/>
                <a:gd name="connsiteX85" fmla="*/ 1338262 w 2064543"/>
                <a:gd name="connsiteY85" fmla="*/ 1297782 h 2472356"/>
                <a:gd name="connsiteX86" fmla="*/ 1404937 w 2064543"/>
                <a:gd name="connsiteY86" fmla="*/ 1321594 h 2472356"/>
                <a:gd name="connsiteX87" fmla="*/ 1443037 w 2064543"/>
                <a:gd name="connsiteY87" fmla="*/ 1376363 h 2472356"/>
                <a:gd name="connsiteX88" fmla="*/ 1443037 w 2064543"/>
                <a:gd name="connsiteY88" fmla="*/ 1443038 h 2472356"/>
                <a:gd name="connsiteX89" fmla="*/ 1562100 w 2064543"/>
                <a:gd name="connsiteY89" fmla="*/ 1459707 h 2472356"/>
                <a:gd name="connsiteX90" fmla="*/ 1616868 w 2064543"/>
                <a:gd name="connsiteY90" fmla="*/ 1450182 h 2472356"/>
                <a:gd name="connsiteX91" fmla="*/ 1674018 w 2064543"/>
                <a:gd name="connsiteY91" fmla="*/ 1431132 h 2472356"/>
                <a:gd name="connsiteX0" fmla="*/ 2064543 w 2064543"/>
                <a:gd name="connsiteY0" fmla="*/ 457200 h 2472789"/>
                <a:gd name="connsiteX1" fmla="*/ 2019300 w 2064543"/>
                <a:gd name="connsiteY1" fmla="*/ 428625 h 2472789"/>
                <a:gd name="connsiteX2" fmla="*/ 1978818 w 2064543"/>
                <a:gd name="connsiteY2" fmla="*/ 469107 h 2472789"/>
                <a:gd name="connsiteX3" fmla="*/ 1893093 w 2064543"/>
                <a:gd name="connsiteY3" fmla="*/ 440532 h 2472789"/>
                <a:gd name="connsiteX4" fmla="*/ 1831181 w 2064543"/>
                <a:gd name="connsiteY4" fmla="*/ 361950 h 2472789"/>
                <a:gd name="connsiteX5" fmla="*/ 1762125 w 2064543"/>
                <a:gd name="connsiteY5" fmla="*/ 302419 h 2472789"/>
                <a:gd name="connsiteX6" fmla="*/ 1719262 w 2064543"/>
                <a:gd name="connsiteY6" fmla="*/ 278607 h 2472789"/>
                <a:gd name="connsiteX7" fmla="*/ 1664493 w 2064543"/>
                <a:gd name="connsiteY7" fmla="*/ 311944 h 2472789"/>
                <a:gd name="connsiteX8" fmla="*/ 1595437 w 2064543"/>
                <a:gd name="connsiteY8" fmla="*/ 250032 h 2472789"/>
                <a:gd name="connsiteX9" fmla="*/ 1545431 w 2064543"/>
                <a:gd name="connsiteY9" fmla="*/ 161925 h 2472789"/>
                <a:gd name="connsiteX10" fmla="*/ 1564481 w 2064543"/>
                <a:gd name="connsiteY10" fmla="*/ 109538 h 2472789"/>
                <a:gd name="connsiteX11" fmla="*/ 1516856 w 2064543"/>
                <a:gd name="connsiteY11" fmla="*/ 114300 h 2472789"/>
                <a:gd name="connsiteX12" fmla="*/ 1495425 w 2064543"/>
                <a:gd name="connsiteY12" fmla="*/ 59532 h 2472789"/>
                <a:gd name="connsiteX13" fmla="*/ 1471612 w 2064543"/>
                <a:gd name="connsiteY13" fmla="*/ 23813 h 2472789"/>
                <a:gd name="connsiteX14" fmla="*/ 1393031 w 2064543"/>
                <a:gd name="connsiteY14" fmla="*/ 19050 h 2472789"/>
                <a:gd name="connsiteX15" fmla="*/ 1335881 w 2064543"/>
                <a:gd name="connsiteY15" fmla="*/ 73819 h 2472789"/>
                <a:gd name="connsiteX16" fmla="*/ 1321593 w 2064543"/>
                <a:gd name="connsiteY16" fmla="*/ 121444 h 2472789"/>
                <a:gd name="connsiteX17" fmla="*/ 1281112 w 2064543"/>
                <a:gd name="connsiteY17" fmla="*/ 228600 h 2472789"/>
                <a:gd name="connsiteX18" fmla="*/ 1245393 w 2064543"/>
                <a:gd name="connsiteY18" fmla="*/ 183357 h 2472789"/>
                <a:gd name="connsiteX19" fmla="*/ 1209675 w 2064543"/>
                <a:gd name="connsiteY19" fmla="*/ 114300 h 2472789"/>
                <a:gd name="connsiteX20" fmla="*/ 1204912 w 2064543"/>
                <a:gd name="connsiteY20" fmla="*/ 30957 h 2472789"/>
                <a:gd name="connsiteX21" fmla="*/ 1171575 w 2064543"/>
                <a:gd name="connsiteY21" fmla="*/ 0 h 2472789"/>
                <a:gd name="connsiteX22" fmla="*/ 1126331 w 2064543"/>
                <a:gd name="connsiteY22" fmla="*/ 80963 h 2472789"/>
                <a:gd name="connsiteX23" fmla="*/ 1050131 w 2064543"/>
                <a:gd name="connsiteY23" fmla="*/ 100013 h 2472789"/>
                <a:gd name="connsiteX24" fmla="*/ 1004887 w 2064543"/>
                <a:gd name="connsiteY24" fmla="*/ 111919 h 2472789"/>
                <a:gd name="connsiteX25" fmla="*/ 962025 w 2064543"/>
                <a:gd name="connsiteY25" fmla="*/ 104775 h 2472789"/>
                <a:gd name="connsiteX26" fmla="*/ 942975 w 2064543"/>
                <a:gd name="connsiteY26" fmla="*/ 97632 h 2472789"/>
                <a:gd name="connsiteX27" fmla="*/ 759618 w 2064543"/>
                <a:gd name="connsiteY27" fmla="*/ 183357 h 2472789"/>
                <a:gd name="connsiteX28" fmla="*/ 704850 w 2064543"/>
                <a:gd name="connsiteY28" fmla="*/ 238125 h 2472789"/>
                <a:gd name="connsiteX29" fmla="*/ 652462 w 2064543"/>
                <a:gd name="connsiteY29" fmla="*/ 254794 h 2472789"/>
                <a:gd name="connsiteX30" fmla="*/ 607218 w 2064543"/>
                <a:gd name="connsiteY30" fmla="*/ 264319 h 2472789"/>
                <a:gd name="connsiteX31" fmla="*/ 581025 w 2064543"/>
                <a:gd name="connsiteY31" fmla="*/ 273844 h 2472789"/>
                <a:gd name="connsiteX32" fmla="*/ 590550 w 2064543"/>
                <a:gd name="connsiteY32" fmla="*/ 323850 h 2472789"/>
                <a:gd name="connsiteX33" fmla="*/ 559593 w 2064543"/>
                <a:gd name="connsiteY33" fmla="*/ 366713 h 2472789"/>
                <a:gd name="connsiteX34" fmla="*/ 504825 w 2064543"/>
                <a:gd name="connsiteY34" fmla="*/ 357188 h 2472789"/>
                <a:gd name="connsiteX35" fmla="*/ 478631 w 2064543"/>
                <a:gd name="connsiteY35" fmla="*/ 316707 h 2472789"/>
                <a:gd name="connsiteX36" fmla="*/ 428625 w 2064543"/>
                <a:gd name="connsiteY36" fmla="*/ 288132 h 2472789"/>
                <a:gd name="connsiteX37" fmla="*/ 400050 w 2064543"/>
                <a:gd name="connsiteY37" fmla="*/ 266700 h 2472789"/>
                <a:gd name="connsiteX38" fmla="*/ 361950 w 2064543"/>
                <a:gd name="connsiteY38" fmla="*/ 300038 h 2472789"/>
                <a:gd name="connsiteX39" fmla="*/ 316706 w 2064543"/>
                <a:gd name="connsiteY39" fmla="*/ 316707 h 2472789"/>
                <a:gd name="connsiteX40" fmla="*/ 273843 w 2064543"/>
                <a:gd name="connsiteY40" fmla="*/ 273844 h 2472789"/>
                <a:gd name="connsiteX41" fmla="*/ 247650 w 2064543"/>
                <a:gd name="connsiteY41" fmla="*/ 245269 h 2472789"/>
                <a:gd name="connsiteX42" fmla="*/ 171450 w 2064543"/>
                <a:gd name="connsiteY42" fmla="*/ 233363 h 2472789"/>
                <a:gd name="connsiteX43" fmla="*/ 90487 w 2064543"/>
                <a:gd name="connsiteY43" fmla="*/ 359569 h 2472789"/>
                <a:gd name="connsiteX44" fmla="*/ 61912 w 2064543"/>
                <a:gd name="connsiteY44" fmla="*/ 435769 h 2472789"/>
                <a:gd name="connsiteX45" fmla="*/ 128587 w 2064543"/>
                <a:gd name="connsiteY45" fmla="*/ 588169 h 2472789"/>
                <a:gd name="connsiteX46" fmla="*/ 140493 w 2064543"/>
                <a:gd name="connsiteY46" fmla="*/ 638175 h 2472789"/>
                <a:gd name="connsiteX47" fmla="*/ 107156 w 2064543"/>
                <a:gd name="connsiteY47" fmla="*/ 728663 h 2472789"/>
                <a:gd name="connsiteX48" fmla="*/ 150018 w 2064543"/>
                <a:gd name="connsiteY48" fmla="*/ 812007 h 2472789"/>
                <a:gd name="connsiteX49" fmla="*/ 157162 w 2064543"/>
                <a:gd name="connsiteY49" fmla="*/ 902494 h 2472789"/>
                <a:gd name="connsiteX50" fmla="*/ 145256 w 2064543"/>
                <a:gd name="connsiteY50" fmla="*/ 1000125 h 2472789"/>
                <a:gd name="connsiteX51" fmla="*/ 121443 w 2064543"/>
                <a:gd name="connsiteY51" fmla="*/ 1062038 h 2472789"/>
                <a:gd name="connsiteX52" fmla="*/ 59531 w 2064543"/>
                <a:gd name="connsiteY52" fmla="*/ 1104900 h 2472789"/>
                <a:gd name="connsiteX53" fmla="*/ 50006 w 2064543"/>
                <a:gd name="connsiteY53" fmla="*/ 1173957 h 2472789"/>
                <a:gd name="connsiteX54" fmla="*/ 14287 w 2064543"/>
                <a:gd name="connsiteY54" fmla="*/ 1252538 h 2472789"/>
                <a:gd name="connsiteX55" fmla="*/ 0 w 2064543"/>
                <a:gd name="connsiteY55" fmla="*/ 1283494 h 2472789"/>
                <a:gd name="connsiteX56" fmla="*/ 40481 w 2064543"/>
                <a:gd name="connsiteY56" fmla="*/ 1350169 h 2472789"/>
                <a:gd name="connsiteX57" fmla="*/ 26193 w 2064543"/>
                <a:gd name="connsiteY57" fmla="*/ 1402557 h 2472789"/>
                <a:gd name="connsiteX58" fmla="*/ 0 w 2064543"/>
                <a:gd name="connsiteY58" fmla="*/ 1454944 h 2472789"/>
                <a:gd name="connsiteX59" fmla="*/ 42862 w 2064543"/>
                <a:gd name="connsiteY59" fmla="*/ 1500188 h 2472789"/>
                <a:gd name="connsiteX60" fmla="*/ 107156 w 2064543"/>
                <a:gd name="connsiteY60" fmla="*/ 1524000 h 2472789"/>
                <a:gd name="connsiteX61" fmla="*/ 173831 w 2064543"/>
                <a:gd name="connsiteY61" fmla="*/ 1635919 h 2472789"/>
                <a:gd name="connsiteX62" fmla="*/ 188118 w 2064543"/>
                <a:gd name="connsiteY62" fmla="*/ 1721644 h 2472789"/>
                <a:gd name="connsiteX63" fmla="*/ 109537 w 2064543"/>
                <a:gd name="connsiteY63" fmla="*/ 1774032 h 2472789"/>
                <a:gd name="connsiteX64" fmla="*/ 171450 w 2064543"/>
                <a:gd name="connsiteY64" fmla="*/ 1804988 h 2472789"/>
                <a:gd name="connsiteX65" fmla="*/ 157162 w 2064543"/>
                <a:gd name="connsiteY65" fmla="*/ 1876425 h 2472789"/>
                <a:gd name="connsiteX66" fmla="*/ 159543 w 2064543"/>
                <a:gd name="connsiteY66" fmla="*/ 1885950 h 2472789"/>
                <a:gd name="connsiteX67" fmla="*/ 147637 w 2064543"/>
                <a:gd name="connsiteY67" fmla="*/ 1940719 h 2472789"/>
                <a:gd name="connsiteX68" fmla="*/ 157162 w 2064543"/>
                <a:gd name="connsiteY68" fmla="*/ 1993107 h 2472789"/>
                <a:gd name="connsiteX69" fmla="*/ 123825 w 2064543"/>
                <a:gd name="connsiteY69" fmla="*/ 2040732 h 2472789"/>
                <a:gd name="connsiteX70" fmla="*/ 497681 w 2064543"/>
                <a:gd name="connsiteY70" fmla="*/ 2471738 h 2472789"/>
                <a:gd name="connsiteX71" fmla="*/ 676275 w 2064543"/>
                <a:gd name="connsiteY71" fmla="*/ 1881188 h 2472789"/>
                <a:gd name="connsiteX72" fmla="*/ 678656 w 2064543"/>
                <a:gd name="connsiteY72" fmla="*/ 1800225 h 2472789"/>
                <a:gd name="connsiteX73" fmla="*/ 726281 w 2064543"/>
                <a:gd name="connsiteY73" fmla="*/ 1695450 h 2472789"/>
                <a:gd name="connsiteX74" fmla="*/ 766762 w 2064543"/>
                <a:gd name="connsiteY74" fmla="*/ 1621632 h 2472789"/>
                <a:gd name="connsiteX75" fmla="*/ 792956 w 2064543"/>
                <a:gd name="connsiteY75" fmla="*/ 1485900 h 2472789"/>
                <a:gd name="connsiteX76" fmla="*/ 866775 w 2064543"/>
                <a:gd name="connsiteY76" fmla="*/ 1376363 h 2472789"/>
                <a:gd name="connsiteX77" fmla="*/ 942975 w 2064543"/>
                <a:gd name="connsiteY77" fmla="*/ 1247775 h 2472789"/>
                <a:gd name="connsiteX78" fmla="*/ 973931 w 2064543"/>
                <a:gd name="connsiteY78" fmla="*/ 1197769 h 2472789"/>
                <a:gd name="connsiteX79" fmla="*/ 985837 w 2064543"/>
                <a:gd name="connsiteY79" fmla="*/ 1062038 h 2472789"/>
                <a:gd name="connsiteX80" fmla="*/ 1028700 w 2064543"/>
                <a:gd name="connsiteY80" fmla="*/ 1009650 h 2472789"/>
                <a:gd name="connsiteX81" fmla="*/ 1085850 w 2064543"/>
                <a:gd name="connsiteY81" fmla="*/ 1045369 h 2472789"/>
                <a:gd name="connsiteX82" fmla="*/ 1183481 w 2064543"/>
                <a:gd name="connsiteY82" fmla="*/ 1100138 h 2472789"/>
                <a:gd name="connsiteX83" fmla="*/ 1223962 w 2064543"/>
                <a:gd name="connsiteY83" fmla="*/ 1119188 h 2472789"/>
                <a:gd name="connsiteX84" fmla="*/ 1276350 w 2064543"/>
                <a:gd name="connsiteY84" fmla="*/ 1190625 h 2472789"/>
                <a:gd name="connsiteX85" fmla="*/ 1285875 w 2064543"/>
                <a:gd name="connsiteY85" fmla="*/ 1285875 h 2472789"/>
                <a:gd name="connsiteX86" fmla="*/ 1338262 w 2064543"/>
                <a:gd name="connsiteY86" fmla="*/ 1297782 h 2472789"/>
                <a:gd name="connsiteX87" fmla="*/ 1404937 w 2064543"/>
                <a:gd name="connsiteY87" fmla="*/ 1321594 h 2472789"/>
                <a:gd name="connsiteX88" fmla="*/ 1443037 w 2064543"/>
                <a:gd name="connsiteY88" fmla="*/ 1376363 h 2472789"/>
                <a:gd name="connsiteX89" fmla="*/ 1443037 w 2064543"/>
                <a:gd name="connsiteY89" fmla="*/ 1443038 h 2472789"/>
                <a:gd name="connsiteX90" fmla="*/ 1562100 w 2064543"/>
                <a:gd name="connsiteY90" fmla="*/ 1459707 h 2472789"/>
                <a:gd name="connsiteX91" fmla="*/ 1616868 w 2064543"/>
                <a:gd name="connsiteY91" fmla="*/ 1450182 h 2472789"/>
                <a:gd name="connsiteX92" fmla="*/ 1674018 w 2064543"/>
                <a:gd name="connsiteY92" fmla="*/ 1431132 h 2472789"/>
                <a:gd name="connsiteX0" fmla="*/ 2064543 w 2064543"/>
                <a:gd name="connsiteY0" fmla="*/ 457200 h 2472789"/>
                <a:gd name="connsiteX1" fmla="*/ 2019300 w 2064543"/>
                <a:gd name="connsiteY1" fmla="*/ 428625 h 2472789"/>
                <a:gd name="connsiteX2" fmla="*/ 1978818 w 2064543"/>
                <a:gd name="connsiteY2" fmla="*/ 469107 h 2472789"/>
                <a:gd name="connsiteX3" fmla="*/ 1893093 w 2064543"/>
                <a:gd name="connsiteY3" fmla="*/ 440532 h 2472789"/>
                <a:gd name="connsiteX4" fmla="*/ 1831181 w 2064543"/>
                <a:gd name="connsiteY4" fmla="*/ 361950 h 2472789"/>
                <a:gd name="connsiteX5" fmla="*/ 1762125 w 2064543"/>
                <a:gd name="connsiteY5" fmla="*/ 302419 h 2472789"/>
                <a:gd name="connsiteX6" fmla="*/ 1719262 w 2064543"/>
                <a:gd name="connsiteY6" fmla="*/ 278607 h 2472789"/>
                <a:gd name="connsiteX7" fmla="*/ 1664493 w 2064543"/>
                <a:gd name="connsiteY7" fmla="*/ 311944 h 2472789"/>
                <a:gd name="connsiteX8" fmla="*/ 1595437 w 2064543"/>
                <a:gd name="connsiteY8" fmla="*/ 250032 h 2472789"/>
                <a:gd name="connsiteX9" fmla="*/ 1545431 w 2064543"/>
                <a:gd name="connsiteY9" fmla="*/ 161925 h 2472789"/>
                <a:gd name="connsiteX10" fmla="*/ 1564481 w 2064543"/>
                <a:gd name="connsiteY10" fmla="*/ 109538 h 2472789"/>
                <a:gd name="connsiteX11" fmla="*/ 1516856 w 2064543"/>
                <a:gd name="connsiteY11" fmla="*/ 114300 h 2472789"/>
                <a:gd name="connsiteX12" fmla="*/ 1495425 w 2064543"/>
                <a:gd name="connsiteY12" fmla="*/ 59532 h 2472789"/>
                <a:gd name="connsiteX13" fmla="*/ 1471612 w 2064543"/>
                <a:gd name="connsiteY13" fmla="*/ 23813 h 2472789"/>
                <a:gd name="connsiteX14" fmla="*/ 1393031 w 2064543"/>
                <a:gd name="connsiteY14" fmla="*/ 19050 h 2472789"/>
                <a:gd name="connsiteX15" fmla="*/ 1335881 w 2064543"/>
                <a:gd name="connsiteY15" fmla="*/ 73819 h 2472789"/>
                <a:gd name="connsiteX16" fmla="*/ 1321593 w 2064543"/>
                <a:gd name="connsiteY16" fmla="*/ 121444 h 2472789"/>
                <a:gd name="connsiteX17" fmla="*/ 1281112 w 2064543"/>
                <a:gd name="connsiteY17" fmla="*/ 228600 h 2472789"/>
                <a:gd name="connsiteX18" fmla="*/ 1245393 w 2064543"/>
                <a:gd name="connsiteY18" fmla="*/ 183357 h 2472789"/>
                <a:gd name="connsiteX19" fmla="*/ 1209675 w 2064543"/>
                <a:gd name="connsiteY19" fmla="*/ 114300 h 2472789"/>
                <a:gd name="connsiteX20" fmla="*/ 1204912 w 2064543"/>
                <a:gd name="connsiteY20" fmla="*/ 30957 h 2472789"/>
                <a:gd name="connsiteX21" fmla="*/ 1171575 w 2064543"/>
                <a:gd name="connsiteY21" fmla="*/ 0 h 2472789"/>
                <a:gd name="connsiteX22" fmla="*/ 1126331 w 2064543"/>
                <a:gd name="connsiteY22" fmla="*/ 80963 h 2472789"/>
                <a:gd name="connsiteX23" fmla="*/ 1050131 w 2064543"/>
                <a:gd name="connsiteY23" fmla="*/ 100013 h 2472789"/>
                <a:gd name="connsiteX24" fmla="*/ 1004887 w 2064543"/>
                <a:gd name="connsiteY24" fmla="*/ 111919 h 2472789"/>
                <a:gd name="connsiteX25" fmla="*/ 962025 w 2064543"/>
                <a:gd name="connsiteY25" fmla="*/ 104775 h 2472789"/>
                <a:gd name="connsiteX26" fmla="*/ 942975 w 2064543"/>
                <a:gd name="connsiteY26" fmla="*/ 97632 h 2472789"/>
                <a:gd name="connsiteX27" fmla="*/ 759618 w 2064543"/>
                <a:gd name="connsiteY27" fmla="*/ 183357 h 2472789"/>
                <a:gd name="connsiteX28" fmla="*/ 704850 w 2064543"/>
                <a:gd name="connsiteY28" fmla="*/ 238125 h 2472789"/>
                <a:gd name="connsiteX29" fmla="*/ 652462 w 2064543"/>
                <a:gd name="connsiteY29" fmla="*/ 254794 h 2472789"/>
                <a:gd name="connsiteX30" fmla="*/ 607218 w 2064543"/>
                <a:gd name="connsiteY30" fmla="*/ 264319 h 2472789"/>
                <a:gd name="connsiteX31" fmla="*/ 581025 w 2064543"/>
                <a:gd name="connsiteY31" fmla="*/ 273844 h 2472789"/>
                <a:gd name="connsiteX32" fmla="*/ 590550 w 2064543"/>
                <a:gd name="connsiteY32" fmla="*/ 323850 h 2472789"/>
                <a:gd name="connsiteX33" fmla="*/ 559593 w 2064543"/>
                <a:gd name="connsiteY33" fmla="*/ 366713 h 2472789"/>
                <a:gd name="connsiteX34" fmla="*/ 504825 w 2064543"/>
                <a:gd name="connsiteY34" fmla="*/ 357188 h 2472789"/>
                <a:gd name="connsiteX35" fmla="*/ 478631 w 2064543"/>
                <a:gd name="connsiteY35" fmla="*/ 316707 h 2472789"/>
                <a:gd name="connsiteX36" fmla="*/ 428625 w 2064543"/>
                <a:gd name="connsiteY36" fmla="*/ 288132 h 2472789"/>
                <a:gd name="connsiteX37" fmla="*/ 400050 w 2064543"/>
                <a:gd name="connsiteY37" fmla="*/ 266700 h 2472789"/>
                <a:gd name="connsiteX38" fmla="*/ 361950 w 2064543"/>
                <a:gd name="connsiteY38" fmla="*/ 300038 h 2472789"/>
                <a:gd name="connsiteX39" fmla="*/ 316706 w 2064543"/>
                <a:gd name="connsiteY39" fmla="*/ 316707 h 2472789"/>
                <a:gd name="connsiteX40" fmla="*/ 273843 w 2064543"/>
                <a:gd name="connsiteY40" fmla="*/ 273844 h 2472789"/>
                <a:gd name="connsiteX41" fmla="*/ 247650 w 2064543"/>
                <a:gd name="connsiteY41" fmla="*/ 245269 h 2472789"/>
                <a:gd name="connsiteX42" fmla="*/ 171450 w 2064543"/>
                <a:gd name="connsiteY42" fmla="*/ 233363 h 2472789"/>
                <a:gd name="connsiteX43" fmla="*/ 90487 w 2064543"/>
                <a:gd name="connsiteY43" fmla="*/ 359569 h 2472789"/>
                <a:gd name="connsiteX44" fmla="*/ 61912 w 2064543"/>
                <a:gd name="connsiteY44" fmla="*/ 435769 h 2472789"/>
                <a:gd name="connsiteX45" fmla="*/ 128587 w 2064543"/>
                <a:gd name="connsiteY45" fmla="*/ 588169 h 2472789"/>
                <a:gd name="connsiteX46" fmla="*/ 140493 w 2064543"/>
                <a:gd name="connsiteY46" fmla="*/ 638175 h 2472789"/>
                <a:gd name="connsiteX47" fmla="*/ 107156 w 2064543"/>
                <a:gd name="connsiteY47" fmla="*/ 728663 h 2472789"/>
                <a:gd name="connsiteX48" fmla="*/ 150018 w 2064543"/>
                <a:gd name="connsiteY48" fmla="*/ 812007 h 2472789"/>
                <a:gd name="connsiteX49" fmla="*/ 157162 w 2064543"/>
                <a:gd name="connsiteY49" fmla="*/ 902494 h 2472789"/>
                <a:gd name="connsiteX50" fmla="*/ 145256 w 2064543"/>
                <a:gd name="connsiteY50" fmla="*/ 1000125 h 2472789"/>
                <a:gd name="connsiteX51" fmla="*/ 121443 w 2064543"/>
                <a:gd name="connsiteY51" fmla="*/ 1062038 h 2472789"/>
                <a:gd name="connsiteX52" fmla="*/ 59531 w 2064543"/>
                <a:gd name="connsiteY52" fmla="*/ 1104900 h 2472789"/>
                <a:gd name="connsiteX53" fmla="*/ 50006 w 2064543"/>
                <a:gd name="connsiteY53" fmla="*/ 1173957 h 2472789"/>
                <a:gd name="connsiteX54" fmla="*/ 14287 w 2064543"/>
                <a:gd name="connsiteY54" fmla="*/ 1252538 h 2472789"/>
                <a:gd name="connsiteX55" fmla="*/ 0 w 2064543"/>
                <a:gd name="connsiteY55" fmla="*/ 1283494 h 2472789"/>
                <a:gd name="connsiteX56" fmla="*/ 40481 w 2064543"/>
                <a:gd name="connsiteY56" fmla="*/ 1350169 h 2472789"/>
                <a:gd name="connsiteX57" fmla="*/ 26193 w 2064543"/>
                <a:gd name="connsiteY57" fmla="*/ 1402557 h 2472789"/>
                <a:gd name="connsiteX58" fmla="*/ 0 w 2064543"/>
                <a:gd name="connsiteY58" fmla="*/ 1454944 h 2472789"/>
                <a:gd name="connsiteX59" fmla="*/ 42862 w 2064543"/>
                <a:gd name="connsiteY59" fmla="*/ 1500188 h 2472789"/>
                <a:gd name="connsiteX60" fmla="*/ 107156 w 2064543"/>
                <a:gd name="connsiteY60" fmla="*/ 1524000 h 2472789"/>
                <a:gd name="connsiteX61" fmla="*/ 173831 w 2064543"/>
                <a:gd name="connsiteY61" fmla="*/ 1635919 h 2472789"/>
                <a:gd name="connsiteX62" fmla="*/ 188118 w 2064543"/>
                <a:gd name="connsiteY62" fmla="*/ 1721644 h 2472789"/>
                <a:gd name="connsiteX63" fmla="*/ 109537 w 2064543"/>
                <a:gd name="connsiteY63" fmla="*/ 1774032 h 2472789"/>
                <a:gd name="connsiteX64" fmla="*/ 171450 w 2064543"/>
                <a:gd name="connsiteY64" fmla="*/ 1804988 h 2472789"/>
                <a:gd name="connsiteX65" fmla="*/ 157162 w 2064543"/>
                <a:gd name="connsiteY65" fmla="*/ 1876425 h 2472789"/>
                <a:gd name="connsiteX66" fmla="*/ 159543 w 2064543"/>
                <a:gd name="connsiteY66" fmla="*/ 1885950 h 2472789"/>
                <a:gd name="connsiteX67" fmla="*/ 147637 w 2064543"/>
                <a:gd name="connsiteY67" fmla="*/ 1940719 h 2472789"/>
                <a:gd name="connsiteX68" fmla="*/ 157162 w 2064543"/>
                <a:gd name="connsiteY68" fmla="*/ 1993107 h 2472789"/>
                <a:gd name="connsiteX69" fmla="*/ 123825 w 2064543"/>
                <a:gd name="connsiteY69" fmla="*/ 2040732 h 2472789"/>
                <a:gd name="connsiteX70" fmla="*/ 497681 w 2064543"/>
                <a:gd name="connsiteY70" fmla="*/ 2471738 h 2472789"/>
                <a:gd name="connsiteX71" fmla="*/ 676275 w 2064543"/>
                <a:gd name="connsiteY71" fmla="*/ 1881188 h 2472789"/>
                <a:gd name="connsiteX72" fmla="*/ 678656 w 2064543"/>
                <a:gd name="connsiteY72" fmla="*/ 1800225 h 2472789"/>
                <a:gd name="connsiteX73" fmla="*/ 726281 w 2064543"/>
                <a:gd name="connsiteY73" fmla="*/ 1695450 h 2472789"/>
                <a:gd name="connsiteX74" fmla="*/ 766762 w 2064543"/>
                <a:gd name="connsiteY74" fmla="*/ 1621632 h 2472789"/>
                <a:gd name="connsiteX75" fmla="*/ 792956 w 2064543"/>
                <a:gd name="connsiteY75" fmla="*/ 1485900 h 2472789"/>
                <a:gd name="connsiteX76" fmla="*/ 866775 w 2064543"/>
                <a:gd name="connsiteY76" fmla="*/ 1376363 h 2472789"/>
                <a:gd name="connsiteX77" fmla="*/ 942975 w 2064543"/>
                <a:gd name="connsiteY77" fmla="*/ 1247775 h 2472789"/>
                <a:gd name="connsiteX78" fmla="*/ 973931 w 2064543"/>
                <a:gd name="connsiteY78" fmla="*/ 1197769 h 2472789"/>
                <a:gd name="connsiteX79" fmla="*/ 985837 w 2064543"/>
                <a:gd name="connsiteY79" fmla="*/ 1062038 h 2472789"/>
                <a:gd name="connsiteX80" fmla="*/ 1028700 w 2064543"/>
                <a:gd name="connsiteY80" fmla="*/ 1009650 h 2472789"/>
                <a:gd name="connsiteX81" fmla="*/ 1085850 w 2064543"/>
                <a:gd name="connsiteY81" fmla="*/ 1045369 h 2472789"/>
                <a:gd name="connsiteX82" fmla="*/ 1183481 w 2064543"/>
                <a:gd name="connsiteY82" fmla="*/ 1100138 h 2472789"/>
                <a:gd name="connsiteX83" fmla="*/ 1223962 w 2064543"/>
                <a:gd name="connsiteY83" fmla="*/ 1119188 h 2472789"/>
                <a:gd name="connsiteX84" fmla="*/ 1276350 w 2064543"/>
                <a:gd name="connsiteY84" fmla="*/ 1190625 h 2472789"/>
                <a:gd name="connsiteX85" fmla="*/ 1285875 w 2064543"/>
                <a:gd name="connsiteY85" fmla="*/ 1285875 h 2472789"/>
                <a:gd name="connsiteX86" fmla="*/ 1338262 w 2064543"/>
                <a:gd name="connsiteY86" fmla="*/ 1297782 h 2472789"/>
                <a:gd name="connsiteX87" fmla="*/ 1404937 w 2064543"/>
                <a:gd name="connsiteY87" fmla="*/ 1321594 h 2472789"/>
                <a:gd name="connsiteX88" fmla="*/ 1443037 w 2064543"/>
                <a:gd name="connsiteY88" fmla="*/ 1376363 h 2472789"/>
                <a:gd name="connsiteX89" fmla="*/ 1443037 w 2064543"/>
                <a:gd name="connsiteY89" fmla="*/ 1443038 h 2472789"/>
                <a:gd name="connsiteX90" fmla="*/ 1562100 w 2064543"/>
                <a:gd name="connsiteY90" fmla="*/ 1459707 h 2472789"/>
                <a:gd name="connsiteX91" fmla="*/ 1616868 w 2064543"/>
                <a:gd name="connsiteY91" fmla="*/ 1450182 h 2472789"/>
                <a:gd name="connsiteX92" fmla="*/ 1674018 w 2064543"/>
                <a:gd name="connsiteY92" fmla="*/ 1431132 h 2472789"/>
                <a:gd name="connsiteX0" fmla="*/ 2064543 w 2064543"/>
                <a:gd name="connsiteY0" fmla="*/ 457200 h 2475646"/>
                <a:gd name="connsiteX1" fmla="*/ 2019300 w 2064543"/>
                <a:gd name="connsiteY1" fmla="*/ 428625 h 2475646"/>
                <a:gd name="connsiteX2" fmla="*/ 1978818 w 2064543"/>
                <a:gd name="connsiteY2" fmla="*/ 469107 h 2475646"/>
                <a:gd name="connsiteX3" fmla="*/ 1893093 w 2064543"/>
                <a:gd name="connsiteY3" fmla="*/ 440532 h 2475646"/>
                <a:gd name="connsiteX4" fmla="*/ 1831181 w 2064543"/>
                <a:gd name="connsiteY4" fmla="*/ 361950 h 2475646"/>
                <a:gd name="connsiteX5" fmla="*/ 1762125 w 2064543"/>
                <a:gd name="connsiteY5" fmla="*/ 302419 h 2475646"/>
                <a:gd name="connsiteX6" fmla="*/ 1719262 w 2064543"/>
                <a:gd name="connsiteY6" fmla="*/ 278607 h 2475646"/>
                <a:gd name="connsiteX7" fmla="*/ 1664493 w 2064543"/>
                <a:gd name="connsiteY7" fmla="*/ 311944 h 2475646"/>
                <a:gd name="connsiteX8" fmla="*/ 1595437 w 2064543"/>
                <a:gd name="connsiteY8" fmla="*/ 250032 h 2475646"/>
                <a:gd name="connsiteX9" fmla="*/ 1545431 w 2064543"/>
                <a:gd name="connsiteY9" fmla="*/ 161925 h 2475646"/>
                <a:gd name="connsiteX10" fmla="*/ 1564481 w 2064543"/>
                <a:gd name="connsiteY10" fmla="*/ 109538 h 2475646"/>
                <a:gd name="connsiteX11" fmla="*/ 1516856 w 2064543"/>
                <a:gd name="connsiteY11" fmla="*/ 114300 h 2475646"/>
                <a:gd name="connsiteX12" fmla="*/ 1495425 w 2064543"/>
                <a:gd name="connsiteY12" fmla="*/ 59532 h 2475646"/>
                <a:gd name="connsiteX13" fmla="*/ 1471612 w 2064543"/>
                <a:gd name="connsiteY13" fmla="*/ 23813 h 2475646"/>
                <a:gd name="connsiteX14" fmla="*/ 1393031 w 2064543"/>
                <a:gd name="connsiteY14" fmla="*/ 19050 h 2475646"/>
                <a:gd name="connsiteX15" fmla="*/ 1335881 w 2064543"/>
                <a:gd name="connsiteY15" fmla="*/ 73819 h 2475646"/>
                <a:gd name="connsiteX16" fmla="*/ 1321593 w 2064543"/>
                <a:gd name="connsiteY16" fmla="*/ 121444 h 2475646"/>
                <a:gd name="connsiteX17" fmla="*/ 1281112 w 2064543"/>
                <a:gd name="connsiteY17" fmla="*/ 228600 h 2475646"/>
                <a:gd name="connsiteX18" fmla="*/ 1245393 w 2064543"/>
                <a:gd name="connsiteY18" fmla="*/ 183357 h 2475646"/>
                <a:gd name="connsiteX19" fmla="*/ 1209675 w 2064543"/>
                <a:gd name="connsiteY19" fmla="*/ 114300 h 2475646"/>
                <a:gd name="connsiteX20" fmla="*/ 1204912 w 2064543"/>
                <a:gd name="connsiteY20" fmla="*/ 30957 h 2475646"/>
                <a:gd name="connsiteX21" fmla="*/ 1171575 w 2064543"/>
                <a:gd name="connsiteY21" fmla="*/ 0 h 2475646"/>
                <a:gd name="connsiteX22" fmla="*/ 1126331 w 2064543"/>
                <a:gd name="connsiteY22" fmla="*/ 80963 h 2475646"/>
                <a:gd name="connsiteX23" fmla="*/ 1050131 w 2064543"/>
                <a:gd name="connsiteY23" fmla="*/ 100013 h 2475646"/>
                <a:gd name="connsiteX24" fmla="*/ 1004887 w 2064543"/>
                <a:gd name="connsiteY24" fmla="*/ 111919 h 2475646"/>
                <a:gd name="connsiteX25" fmla="*/ 962025 w 2064543"/>
                <a:gd name="connsiteY25" fmla="*/ 104775 h 2475646"/>
                <a:gd name="connsiteX26" fmla="*/ 942975 w 2064543"/>
                <a:gd name="connsiteY26" fmla="*/ 97632 h 2475646"/>
                <a:gd name="connsiteX27" fmla="*/ 759618 w 2064543"/>
                <a:gd name="connsiteY27" fmla="*/ 183357 h 2475646"/>
                <a:gd name="connsiteX28" fmla="*/ 704850 w 2064543"/>
                <a:gd name="connsiteY28" fmla="*/ 238125 h 2475646"/>
                <a:gd name="connsiteX29" fmla="*/ 652462 w 2064543"/>
                <a:gd name="connsiteY29" fmla="*/ 254794 h 2475646"/>
                <a:gd name="connsiteX30" fmla="*/ 607218 w 2064543"/>
                <a:gd name="connsiteY30" fmla="*/ 264319 h 2475646"/>
                <a:gd name="connsiteX31" fmla="*/ 581025 w 2064543"/>
                <a:gd name="connsiteY31" fmla="*/ 273844 h 2475646"/>
                <a:gd name="connsiteX32" fmla="*/ 590550 w 2064543"/>
                <a:gd name="connsiteY32" fmla="*/ 323850 h 2475646"/>
                <a:gd name="connsiteX33" fmla="*/ 559593 w 2064543"/>
                <a:gd name="connsiteY33" fmla="*/ 366713 h 2475646"/>
                <a:gd name="connsiteX34" fmla="*/ 504825 w 2064543"/>
                <a:gd name="connsiteY34" fmla="*/ 357188 h 2475646"/>
                <a:gd name="connsiteX35" fmla="*/ 478631 w 2064543"/>
                <a:gd name="connsiteY35" fmla="*/ 316707 h 2475646"/>
                <a:gd name="connsiteX36" fmla="*/ 428625 w 2064543"/>
                <a:gd name="connsiteY36" fmla="*/ 288132 h 2475646"/>
                <a:gd name="connsiteX37" fmla="*/ 400050 w 2064543"/>
                <a:gd name="connsiteY37" fmla="*/ 266700 h 2475646"/>
                <a:gd name="connsiteX38" fmla="*/ 361950 w 2064543"/>
                <a:gd name="connsiteY38" fmla="*/ 300038 h 2475646"/>
                <a:gd name="connsiteX39" fmla="*/ 316706 w 2064543"/>
                <a:gd name="connsiteY39" fmla="*/ 316707 h 2475646"/>
                <a:gd name="connsiteX40" fmla="*/ 273843 w 2064543"/>
                <a:gd name="connsiteY40" fmla="*/ 273844 h 2475646"/>
                <a:gd name="connsiteX41" fmla="*/ 247650 w 2064543"/>
                <a:gd name="connsiteY41" fmla="*/ 245269 h 2475646"/>
                <a:gd name="connsiteX42" fmla="*/ 171450 w 2064543"/>
                <a:gd name="connsiteY42" fmla="*/ 233363 h 2475646"/>
                <a:gd name="connsiteX43" fmla="*/ 90487 w 2064543"/>
                <a:gd name="connsiteY43" fmla="*/ 359569 h 2475646"/>
                <a:gd name="connsiteX44" fmla="*/ 61912 w 2064543"/>
                <a:gd name="connsiteY44" fmla="*/ 435769 h 2475646"/>
                <a:gd name="connsiteX45" fmla="*/ 128587 w 2064543"/>
                <a:gd name="connsiteY45" fmla="*/ 588169 h 2475646"/>
                <a:gd name="connsiteX46" fmla="*/ 140493 w 2064543"/>
                <a:gd name="connsiteY46" fmla="*/ 638175 h 2475646"/>
                <a:gd name="connsiteX47" fmla="*/ 107156 w 2064543"/>
                <a:gd name="connsiteY47" fmla="*/ 728663 h 2475646"/>
                <a:gd name="connsiteX48" fmla="*/ 150018 w 2064543"/>
                <a:gd name="connsiteY48" fmla="*/ 812007 h 2475646"/>
                <a:gd name="connsiteX49" fmla="*/ 157162 w 2064543"/>
                <a:gd name="connsiteY49" fmla="*/ 902494 h 2475646"/>
                <a:gd name="connsiteX50" fmla="*/ 145256 w 2064543"/>
                <a:gd name="connsiteY50" fmla="*/ 1000125 h 2475646"/>
                <a:gd name="connsiteX51" fmla="*/ 121443 w 2064543"/>
                <a:gd name="connsiteY51" fmla="*/ 1062038 h 2475646"/>
                <a:gd name="connsiteX52" fmla="*/ 59531 w 2064543"/>
                <a:gd name="connsiteY52" fmla="*/ 1104900 h 2475646"/>
                <a:gd name="connsiteX53" fmla="*/ 50006 w 2064543"/>
                <a:gd name="connsiteY53" fmla="*/ 1173957 h 2475646"/>
                <a:gd name="connsiteX54" fmla="*/ 14287 w 2064543"/>
                <a:gd name="connsiteY54" fmla="*/ 1252538 h 2475646"/>
                <a:gd name="connsiteX55" fmla="*/ 0 w 2064543"/>
                <a:gd name="connsiteY55" fmla="*/ 1283494 h 2475646"/>
                <a:gd name="connsiteX56" fmla="*/ 40481 w 2064543"/>
                <a:gd name="connsiteY56" fmla="*/ 1350169 h 2475646"/>
                <a:gd name="connsiteX57" fmla="*/ 26193 w 2064543"/>
                <a:gd name="connsiteY57" fmla="*/ 1402557 h 2475646"/>
                <a:gd name="connsiteX58" fmla="*/ 0 w 2064543"/>
                <a:gd name="connsiteY58" fmla="*/ 1454944 h 2475646"/>
                <a:gd name="connsiteX59" fmla="*/ 42862 w 2064543"/>
                <a:gd name="connsiteY59" fmla="*/ 1500188 h 2475646"/>
                <a:gd name="connsiteX60" fmla="*/ 107156 w 2064543"/>
                <a:gd name="connsiteY60" fmla="*/ 1524000 h 2475646"/>
                <a:gd name="connsiteX61" fmla="*/ 173831 w 2064543"/>
                <a:gd name="connsiteY61" fmla="*/ 1635919 h 2475646"/>
                <a:gd name="connsiteX62" fmla="*/ 188118 w 2064543"/>
                <a:gd name="connsiteY62" fmla="*/ 1721644 h 2475646"/>
                <a:gd name="connsiteX63" fmla="*/ 109537 w 2064543"/>
                <a:gd name="connsiteY63" fmla="*/ 1774032 h 2475646"/>
                <a:gd name="connsiteX64" fmla="*/ 171450 w 2064543"/>
                <a:gd name="connsiteY64" fmla="*/ 1804988 h 2475646"/>
                <a:gd name="connsiteX65" fmla="*/ 157162 w 2064543"/>
                <a:gd name="connsiteY65" fmla="*/ 1876425 h 2475646"/>
                <a:gd name="connsiteX66" fmla="*/ 159543 w 2064543"/>
                <a:gd name="connsiteY66" fmla="*/ 1885950 h 2475646"/>
                <a:gd name="connsiteX67" fmla="*/ 147637 w 2064543"/>
                <a:gd name="connsiteY67" fmla="*/ 1940719 h 2475646"/>
                <a:gd name="connsiteX68" fmla="*/ 157162 w 2064543"/>
                <a:gd name="connsiteY68" fmla="*/ 1993107 h 2475646"/>
                <a:gd name="connsiteX69" fmla="*/ 123825 w 2064543"/>
                <a:gd name="connsiteY69" fmla="*/ 2040732 h 2475646"/>
                <a:gd name="connsiteX70" fmla="*/ 240506 w 2064543"/>
                <a:gd name="connsiteY70" fmla="*/ 2114550 h 2475646"/>
                <a:gd name="connsiteX71" fmla="*/ 497681 w 2064543"/>
                <a:gd name="connsiteY71" fmla="*/ 2471738 h 2475646"/>
                <a:gd name="connsiteX72" fmla="*/ 676275 w 2064543"/>
                <a:gd name="connsiteY72" fmla="*/ 1881188 h 2475646"/>
                <a:gd name="connsiteX73" fmla="*/ 678656 w 2064543"/>
                <a:gd name="connsiteY73" fmla="*/ 1800225 h 2475646"/>
                <a:gd name="connsiteX74" fmla="*/ 726281 w 2064543"/>
                <a:gd name="connsiteY74" fmla="*/ 1695450 h 2475646"/>
                <a:gd name="connsiteX75" fmla="*/ 766762 w 2064543"/>
                <a:gd name="connsiteY75" fmla="*/ 1621632 h 2475646"/>
                <a:gd name="connsiteX76" fmla="*/ 792956 w 2064543"/>
                <a:gd name="connsiteY76" fmla="*/ 1485900 h 2475646"/>
                <a:gd name="connsiteX77" fmla="*/ 866775 w 2064543"/>
                <a:gd name="connsiteY77" fmla="*/ 1376363 h 2475646"/>
                <a:gd name="connsiteX78" fmla="*/ 942975 w 2064543"/>
                <a:gd name="connsiteY78" fmla="*/ 1247775 h 2475646"/>
                <a:gd name="connsiteX79" fmla="*/ 973931 w 2064543"/>
                <a:gd name="connsiteY79" fmla="*/ 1197769 h 2475646"/>
                <a:gd name="connsiteX80" fmla="*/ 985837 w 2064543"/>
                <a:gd name="connsiteY80" fmla="*/ 1062038 h 2475646"/>
                <a:gd name="connsiteX81" fmla="*/ 1028700 w 2064543"/>
                <a:gd name="connsiteY81" fmla="*/ 1009650 h 2475646"/>
                <a:gd name="connsiteX82" fmla="*/ 1085850 w 2064543"/>
                <a:gd name="connsiteY82" fmla="*/ 1045369 h 2475646"/>
                <a:gd name="connsiteX83" fmla="*/ 1183481 w 2064543"/>
                <a:gd name="connsiteY83" fmla="*/ 1100138 h 2475646"/>
                <a:gd name="connsiteX84" fmla="*/ 1223962 w 2064543"/>
                <a:gd name="connsiteY84" fmla="*/ 1119188 h 2475646"/>
                <a:gd name="connsiteX85" fmla="*/ 1276350 w 2064543"/>
                <a:gd name="connsiteY85" fmla="*/ 1190625 h 2475646"/>
                <a:gd name="connsiteX86" fmla="*/ 1285875 w 2064543"/>
                <a:gd name="connsiteY86" fmla="*/ 1285875 h 2475646"/>
                <a:gd name="connsiteX87" fmla="*/ 1338262 w 2064543"/>
                <a:gd name="connsiteY87" fmla="*/ 1297782 h 2475646"/>
                <a:gd name="connsiteX88" fmla="*/ 1404937 w 2064543"/>
                <a:gd name="connsiteY88" fmla="*/ 1321594 h 2475646"/>
                <a:gd name="connsiteX89" fmla="*/ 1443037 w 2064543"/>
                <a:gd name="connsiteY89" fmla="*/ 1376363 h 2475646"/>
                <a:gd name="connsiteX90" fmla="*/ 1443037 w 2064543"/>
                <a:gd name="connsiteY90" fmla="*/ 1443038 h 2475646"/>
                <a:gd name="connsiteX91" fmla="*/ 1562100 w 2064543"/>
                <a:gd name="connsiteY91" fmla="*/ 1459707 h 2475646"/>
                <a:gd name="connsiteX92" fmla="*/ 1616868 w 2064543"/>
                <a:gd name="connsiteY92" fmla="*/ 1450182 h 2475646"/>
                <a:gd name="connsiteX93" fmla="*/ 1674018 w 2064543"/>
                <a:gd name="connsiteY93" fmla="*/ 1431132 h 2475646"/>
                <a:gd name="connsiteX0" fmla="*/ 2064543 w 2064543"/>
                <a:gd name="connsiteY0" fmla="*/ 457200 h 2475646"/>
                <a:gd name="connsiteX1" fmla="*/ 2019300 w 2064543"/>
                <a:gd name="connsiteY1" fmla="*/ 428625 h 2475646"/>
                <a:gd name="connsiteX2" fmla="*/ 1978818 w 2064543"/>
                <a:gd name="connsiteY2" fmla="*/ 469107 h 2475646"/>
                <a:gd name="connsiteX3" fmla="*/ 1893093 w 2064543"/>
                <a:gd name="connsiteY3" fmla="*/ 440532 h 2475646"/>
                <a:gd name="connsiteX4" fmla="*/ 1831181 w 2064543"/>
                <a:gd name="connsiteY4" fmla="*/ 361950 h 2475646"/>
                <a:gd name="connsiteX5" fmla="*/ 1762125 w 2064543"/>
                <a:gd name="connsiteY5" fmla="*/ 302419 h 2475646"/>
                <a:gd name="connsiteX6" fmla="*/ 1719262 w 2064543"/>
                <a:gd name="connsiteY6" fmla="*/ 278607 h 2475646"/>
                <a:gd name="connsiteX7" fmla="*/ 1664493 w 2064543"/>
                <a:gd name="connsiteY7" fmla="*/ 311944 h 2475646"/>
                <a:gd name="connsiteX8" fmla="*/ 1595437 w 2064543"/>
                <a:gd name="connsiteY8" fmla="*/ 250032 h 2475646"/>
                <a:gd name="connsiteX9" fmla="*/ 1545431 w 2064543"/>
                <a:gd name="connsiteY9" fmla="*/ 161925 h 2475646"/>
                <a:gd name="connsiteX10" fmla="*/ 1564481 w 2064543"/>
                <a:gd name="connsiteY10" fmla="*/ 109538 h 2475646"/>
                <a:gd name="connsiteX11" fmla="*/ 1516856 w 2064543"/>
                <a:gd name="connsiteY11" fmla="*/ 114300 h 2475646"/>
                <a:gd name="connsiteX12" fmla="*/ 1495425 w 2064543"/>
                <a:gd name="connsiteY12" fmla="*/ 59532 h 2475646"/>
                <a:gd name="connsiteX13" fmla="*/ 1471612 w 2064543"/>
                <a:gd name="connsiteY13" fmla="*/ 23813 h 2475646"/>
                <a:gd name="connsiteX14" fmla="*/ 1393031 w 2064543"/>
                <a:gd name="connsiteY14" fmla="*/ 19050 h 2475646"/>
                <a:gd name="connsiteX15" fmla="*/ 1335881 w 2064543"/>
                <a:gd name="connsiteY15" fmla="*/ 73819 h 2475646"/>
                <a:gd name="connsiteX16" fmla="*/ 1321593 w 2064543"/>
                <a:gd name="connsiteY16" fmla="*/ 121444 h 2475646"/>
                <a:gd name="connsiteX17" fmla="*/ 1281112 w 2064543"/>
                <a:gd name="connsiteY17" fmla="*/ 228600 h 2475646"/>
                <a:gd name="connsiteX18" fmla="*/ 1245393 w 2064543"/>
                <a:gd name="connsiteY18" fmla="*/ 183357 h 2475646"/>
                <a:gd name="connsiteX19" fmla="*/ 1209675 w 2064543"/>
                <a:gd name="connsiteY19" fmla="*/ 114300 h 2475646"/>
                <a:gd name="connsiteX20" fmla="*/ 1204912 w 2064543"/>
                <a:gd name="connsiteY20" fmla="*/ 30957 h 2475646"/>
                <a:gd name="connsiteX21" fmla="*/ 1171575 w 2064543"/>
                <a:gd name="connsiteY21" fmla="*/ 0 h 2475646"/>
                <a:gd name="connsiteX22" fmla="*/ 1126331 w 2064543"/>
                <a:gd name="connsiteY22" fmla="*/ 80963 h 2475646"/>
                <a:gd name="connsiteX23" fmla="*/ 1050131 w 2064543"/>
                <a:gd name="connsiteY23" fmla="*/ 100013 h 2475646"/>
                <a:gd name="connsiteX24" fmla="*/ 1004887 w 2064543"/>
                <a:gd name="connsiteY24" fmla="*/ 111919 h 2475646"/>
                <a:gd name="connsiteX25" fmla="*/ 962025 w 2064543"/>
                <a:gd name="connsiteY25" fmla="*/ 104775 h 2475646"/>
                <a:gd name="connsiteX26" fmla="*/ 942975 w 2064543"/>
                <a:gd name="connsiteY26" fmla="*/ 97632 h 2475646"/>
                <a:gd name="connsiteX27" fmla="*/ 759618 w 2064543"/>
                <a:gd name="connsiteY27" fmla="*/ 183357 h 2475646"/>
                <a:gd name="connsiteX28" fmla="*/ 704850 w 2064543"/>
                <a:gd name="connsiteY28" fmla="*/ 238125 h 2475646"/>
                <a:gd name="connsiteX29" fmla="*/ 652462 w 2064543"/>
                <a:gd name="connsiteY29" fmla="*/ 254794 h 2475646"/>
                <a:gd name="connsiteX30" fmla="*/ 607218 w 2064543"/>
                <a:gd name="connsiteY30" fmla="*/ 264319 h 2475646"/>
                <a:gd name="connsiteX31" fmla="*/ 581025 w 2064543"/>
                <a:gd name="connsiteY31" fmla="*/ 273844 h 2475646"/>
                <a:gd name="connsiteX32" fmla="*/ 590550 w 2064543"/>
                <a:gd name="connsiteY32" fmla="*/ 323850 h 2475646"/>
                <a:gd name="connsiteX33" fmla="*/ 559593 w 2064543"/>
                <a:gd name="connsiteY33" fmla="*/ 366713 h 2475646"/>
                <a:gd name="connsiteX34" fmla="*/ 504825 w 2064543"/>
                <a:gd name="connsiteY34" fmla="*/ 357188 h 2475646"/>
                <a:gd name="connsiteX35" fmla="*/ 478631 w 2064543"/>
                <a:gd name="connsiteY35" fmla="*/ 316707 h 2475646"/>
                <a:gd name="connsiteX36" fmla="*/ 428625 w 2064543"/>
                <a:gd name="connsiteY36" fmla="*/ 288132 h 2475646"/>
                <a:gd name="connsiteX37" fmla="*/ 400050 w 2064543"/>
                <a:gd name="connsiteY37" fmla="*/ 266700 h 2475646"/>
                <a:gd name="connsiteX38" fmla="*/ 361950 w 2064543"/>
                <a:gd name="connsiteY38" fmla="*/ 300038 h 2475646"/>
                <a:gd name="connsiteX39" fmla="*/ 316706 w 2064543"/>
                <a:gd name="connsiteY39" fmla="*/ 316707 h 2475646"/>
                <a:gd name="connsiteX40" fmla="*/ 273843 w 2064543"/>
                <a:gd name="connsiteY40" fmla="*/ 273844 h 2475646"/>
                <a:gd name="connsiteX41" fmla="*/ 247650 w 2064543"/>
                <a:gd name="connsiteY41" fmla="*/ 245269 h 2475646"/>
                <a:gd name="connsiteX42" fmla="*/ 171450 w 2064543"/>
                <a:gd name="connsiteY42" fmla="*/ 233363 h 2475646"/>
                <a:gd name="connsiteX43" fmla="*/ 90487 w 2064543"/>
                <a:gd name="connsiteY43" fmla="*/ 359569 h 2475646"/>
                <a:gd name="connsiteX44" fmla="*/ 61912 w 2064543"/>
                <a:gd name="connsiteY44" fmla="*/ 435769 h 2475646"/>
                <a:gd name="connsiteX45" fmla="*/ 128587 w 2064543"/>
                <a:gd name="connsiteY45" fmla="*/ 588169 h 2475646"/>
                <a:gd name="connsiteX46" fmla="*/ 140493 w 2064543"/>
                <a:gd name="connsiteY46" fmla="*/ 638175 h 2475646"/>
                <a:gd name="connsiteX47" fmla="*/ 107156 w 2064543"/>
                <a:gd name="connsiteY47" fmla="*/ 728663 h 2475646"/>
                <a:gd name="connsiteX48" fmla="*/ 150018 w 2064543"/>
                <a:gd name="connsiteY48" fmla="*/ 812007 h 2475646"/>
                <a:gd name="connsiteX49" fmla="*/ 157162 w 2064543"/>
                <a:gd name="connsiteY49" fmla="*/ 902494 h 2475646"/>
                <a:gd name="connsiteX50" fmla="*/ 145256 w 2064543"/>
                <a:gd name="connsiteY50" fmla="*/ 1000125 h 2475646"/>
                <a:gd name="connsiteX51" fmla="*/ 121443 w 2064543"/>
                <a:gd name="connsiteY51" fmla="*/ 1062038 h 2475646"/>
                <a:gd name="connsiteX52" fmla="*/ 59531 w 2064543"/>
                <a:gd name="connsiteY52" fmla="*/ 1104900 h 2475646"/>
                <a:gd name="connsiteX53" fmla="*/ 50006 w 2064543"/>
                <a:gd name="connsiteY53" fmla="*/ 1173957 h 2475646"/>
                <a:gd name="connsiteX54" fmla="*/ 14287 w 2064543"/>
                <a:gd name="connsiteY54" fmla="*/ 1252538 h 2475646"/>
                <a:gd name="connsiteX55" fmla="*/ 0 w 2064543"/>
                <a:gd name="connsiteY55" fmla="*/ 1283494 h 2475646"/>
                <a:gd name="connsiteX56" fmla="*/ 40481 w 2064543"/>
                <a:gd name="connsiteY56" fmla="*/ 1350169 h 2475646"/>
                <a:gd name="connsiteX57" fmla="*/ 26193 w 2064543"/>
                <a:gd name="connsiteY57" fmla="*/ 1402557 h 2475646"/>
                <a:gd name="connsiteX58" fmla="*/ 0 w 2064543"/>
                <a:gd name="connsiteY58" fmla="*/ 1454944 h 2475646"/>
                <a:gd name="connsiteX59" fmla="*/ 42862 w 2064543"/>
                <a:gd name="connsiteY59" fmla="*/ 1500188 h 2475646"/>
                <a:gd name="connsiteX60" fmla="*/ 107156 w 2064543"/>
                <a:gd name="connsiteY60" fmla="*/ 1524000 h 2475646"/>
                <a:gd name="connsiteX61" fmla="*/ 173831 w 2064543"/>
                <a:gd name="connsiteY61" fmla="*/ 1635919 h 2475646"/>
                <a:gd name="connsiteX62" fmla="*/ 188118 w 2064543"/>
                <a:gd name="connsiteY62" fmla="*/ 1721644 h 2475646"/>
                <a:gd name="connsiteX63" fmla="*/ 109537 w 2064543"/>
                <a:gd name="connsiteY63" fmla="*/ 1774032 h 2475646"/>
                <a:gd name="connsiteX64" fmla="*/ 171450 w 2064543"/>
                <a:gd name="connsiteY64" fmla="*/ 1804988 h 2475646"/>
                <a:gd name="connsiteX65" fmla="*/ 157162 w 2064543"/>
                <a:gd name="connsiteY65" fmla="*/ 1876425 h 2475646"/>
                <a:gd name="connsiteX66" fmla="*/ 159543 w 2064543"/>
                <a:gd name="connsiteY66" fmla="*/ 1885950 h 2475646"/>
                <a:gd name="connsiteX67" fmla="*/ 147637 w 2064543"/>
                <a:gd name="connsiteY67" fmla="*/ 1940719 h 2475646"/>
                <a:gd name="connsiteX68" fmla="*/ 157162 w 2064543"/>
                <a:gd name="connsiteY68" fmla="*/ 1993107 h 2475646"/>
                <a:gd name="connsiteX69" fmla="*/ 123825 w 2064543"/>
                <a:gd name="connsiteY69" fmla="*/ 2040732 h 2475646"/>
                <a:gd name="connsiteX70" fmla="*/ 240506 w 2064543"/>
                <a:gd name="connsiteY70" fmla="*/ 2114550 h 2475646"/>
                <a:gd name="connsiteX71" fmla="*/ 497681 w 2064543"/>
                <a:gd name="connsiteY71" fmla="*/ 2471738 h 2475646"/>
                <a:gd name="connsiteX72" fmla="*/ 676275 w 2064543"/>
                <a:gd name="connsiteY72" fmla="*/ 1881188 h 2475646"/>
                <a:gd name="connsiteX73" fmla="*/ 678656 w 2064543"/>
                <a:gd name="connsiteY73" fmla="*/ 1800225 h 2475646"/>
                <a:gd name="connsiteX74" fmla="*/ 726281 w 2064543"/>
                <a:gd name="connsiteY74" fmla="*/ 1695450 h 2475646"/>
                <a:gd name="connsiteX75" fmla="*/ 766762 w 2064543"/>
                <a:gd name="connsiteY75" fmla="*/ 1621632 h 2475646"/>
                <a:gd name="connsiteX76" fmla="*/ 792956 w 2064543"/>
                <a:gd name="connsiteY76" fmla="*/ 1485900 h 2475646"/>
                <a:gd name="connsiteX77" fmla="*/ 866775 w 2064543"/>
                <a:gd name="connsiteY77" fmla="*/ 1376363 h 2475646"/>
                <a:gd name="connsiteX78" fmla="*/ 942975 w 2064543"/>
                <a:gd name="connsiteY78" fmla="*/ 1247775 h 2475646"/>
                <a:gd name="connsiteX79" fmla="*/ 973931 w 2064543"/>
                <a:gd name="connsiteY79" fmla="*/ 1197769 h 2475646"/>
                <a:gd name="connsiteX80" fmla="*/ 985837 w 2064543"/>
                <a:gd name="connsiteY80" fmla="*/ 1062038 h 2475646"/>
                <a:gd name="connsiteX81" fmla="*/ 1028700 w 2064543"/>
                <a:gd name="connsiteY81" fmla="*/ 1009650 h 2475646"/>
                <a:gd name="connsiteX82" fmla="*/ 1085850 w 2064543"/>
                <a:gd name="connsiteY82" fmla="*/ 1045369 h 2475646"/>
                <a:gd name="connsiteX83" fmla="*/ 1183481 w 2064543"/>
                <a:gd name="connsiteY83" fmla="*/ 1100138 h 2475646"/>
                <a:gd name="connsiteX84" fmla="*/ 1223962 w 2064543"/>
                <a:gd name="connsiteY84" fmla="*/ 1119188 h 2475646"/>
                <a:gd name="connsiteX85" fmla="*/ 1276350 w 2064543"/>
                <a:gd name="connsiteY85" fmla="*/ 1190625 h 2475646"/>
                <a:gd name="connsiteX86" fmla="*/ 1285875 w 2064543"/>
                <a:gd name="connsiteY86" fmla="*/ 1285875 h 2475646"/>
                <a:gd name="connsiteX87" fmla="*/ 1338262 w 2064543"/>
                <a:gd name="connsiteY87" fmla="*/ 1297782 h 2475646"/>
                <a:gd name="connsiteX88" fmla="*/ 1404937 w 2064543"/>
                <a:gd name="connsiteY88" fmla="*/ 1321594 h 2475646"/>
                <a:gd name="connsiteX89" fmla="*/ 1443037 w 2064543"/>
                <a:gd name="connsiteY89" fmla="*/ 1376363 h 2475646"/>
                <a:gd name="connsiteX90" fmla="*/ 1443037 w 2064543"/>
                <a:gd name="connsiteY90" fmla="*/ 1443038 h 2475646"/>
                <a:gd name="connsiteX91" fmla="*/ 1562100 w 2064543"/>
                <a:gd name="connsiteY91" fmla="*/ 1459707 h 2475646"/>
                <a:gd name="connsiteX92" fmla="*/ 1616868 w 2064543"/>
                <a:gd name="connsiteY92" fmla="*/ 1450182 h 2475646"/>
                <a:gd name="connsiteX93" fmla="*/ 1674018 w 2064543"/>
                <a:gd name="connsiteY93" fmla="*/ 1431132 h 2475646"/>
                <a:gd name="connsiteX0" fmla="*/ 2064543 w 2064543"/>
                <a:gd name="connsiteY0" fmla="*/ 457200 h 2475646"/>
                <a:gd name="connsiteX1" fmla="*/ 2019300 w 2064543"/>
                <a:gd name="connsiteY1" fmla="*/ 428625 h 2475646"/>
                <a:gd name="connsiteX2" fmla="*/ 1978818 w 2064543"/>
                <a:gd name="connsiteY2" fmla="*/ 469107 h 2475646"/>
                <a:gd name="connsiteX3" fmla="*/ 1893093 w 2064543"/>
                <a:gd name="connsiteY3" fmla="*/ 440532 h 2475646"/>
                <a:gd name="connsiteX4" fmla="*/ 1831181 w 2064543"/>
                <a:gd name="connsiteY4" fmla="*/ 361950 h 2475646"/>
                <a:gd name="connsiteX5" fmla="*/ 1762125 w 2064543"/>
                <a:gd name="connsiteY5" fmla="*/ 302419 h 2475646"/>
                <a:gd name="connsiteX6" fmla="*/ 1719262 w 2064543"/>
                <a:gd name="connsiteY6" fmla="*/ 278607 h 2475646"/>
                <a:gd name="connsiteX7" fmla="*/ 1664493 w 2064543"/>
                <a:gd name="connsiteY7" fmla="*/ 311944 h 2475646"/>
                <a:gd name="connsiteX8" fmla="*/ 1595437 w 2064543"/>
                <a:gd name="connsiteY8" fmla="*/ 250032 h 2475646"/>
                <a:gd name="connsiteX9" fmla="*/ 1545431 w 2064543"/>
                <a:gd name="connsiteY9" fmla="*/ 161925 h 2475646"/>
                <a:gd name="connsiteX10" fmla="*/ 1564481 w 2064543"/>
                <a:gd name="connsiteY10" fmla="*/ 109538 h 2475646"/>
                <a:gd name="connsiteX11" fmla="*/ 1516856 w 2064543"/>
                <a:gd name="connsiteY11" fmla="*/ 114300 h 2475646"/>
                <a:gd name="connsiteX12" fmla="*/ 1495425 w 2064543"/>
                <a:gd name="connsiteY12" fmla="*/ 59532 h 2475646"/>
                <a:gd name="connsiteX13" fmla="*/ 1471612 w 2064543"/>
                <a:gd name="connsiteY13" fmla="*/ 23813 h 2475646"/>
                <a:gd name="connsiteX14" fmla="*/ 1393031 w 2064543"/>
                <a:gd name="connsiteY14" fmla="*/ 19050 h 2475646"/>
                <a:gd name="connsiteX15" fmla="*/ 1335881 w 2064543"/>
                <a:gd name="connsiteY15" fmla="*/ 73819 h 2475646"/>
                <a:gd name="connsiteX16" fmla="*/ 1321593 w 2064543"/>
                <a:gd name="connsiteY16" fmla="*/ 121444 h 2475646"/>
                <a:gd name="connsiteX17" fmla="*/ 1281112 w 2064543"/>
                <a:gd name="connsiteY17" fmla="*/ 228600 h 2475646"/>
                <a:gd name="connsiteX18" fmla="*/ 1245393 w 2064543"/>
                <a:gd name="connsiteY18" fmla="*/ 183357 h 2475646"/>
                <a:gd name="connsiteX19" fmla="*/ 1209675 w 2064543"/>
                <a:gd name="connsiteY19" fmla="*/ 114300 h 2475646"/>
                <a:gd name="connsiteX20" fmla="*/ 1204912 w 2064543"/>
                <a:gd name="connsiteY20" fmla="*/ 30957 h 2475646"/>
                <a:gd name="connsiteX21" fmla="*/ 1171575 w 2064543"/>
                <a:gd name="connsiteY21" fmla="*/ 0 h 2475646"/>
                <a:gd name="connsiteX22" fmla="*/ 1126331 w 2064543"/>
                <a:gd name="connsiteY22" fmla="*/ 80963 h 2475646"/>
                <a:gd name="connsiteX23" fmla="*/ 1050131 w 2064543"/>
                <a:gd name="connsiteY23" fmla="*/ 100013 h 2475646"/>
                <a:gd name="connsiteX24" fmla="*/ 1004887 w 2064543"/>
                <a:gd name="connsiteY24" fmla="*/ 111919 h 2475646"/>
                <a:gd name="connsiteX25" fmla="*/ 962025 w 2064543"/>
                <a:gd name="connsiteY25" fmla="*/ 104775 h 2475646"/>
                <a:gd name="connsiteX26" fmla="*/ 942975 w 2064543"/>
                <a:gd name="connsiteY26" fmla="*/ 97632 h 2475646"/>
                <a:gd name="connsiteX27" fmla="*/ 759618 w 2064543"/>
                <a:gd name="connsiteY27" fmla="*/ 183357 h 2475646"/>
                <a:gd name="connsiteX28" fmla="*/ 704850 w 2064543"/>
                <a:gd name="connsiteY28" fmla="*/ 238125 h 2475646"/>
                <a:gd name="connsiteX29" fmla="*/ 652462 w 2064543"/>
                <a:gd name="connsiteY29" fmla="*/ 254794 h 2475646"/>
                <a:gd name="connsiteX30" fmla="*/ 607218 w 2064543"/>
                <a:gd name="connsiteY30" fmla="*/ 264319 h 2475646"/>
                <a:gd name="connsiteX31" fmla="*/ 581025 w 2064543"/>
                <a:gd name="connsiteY31" fmla="*/ 273844 h 2475646"/>
                <a:gd name="connsiteX32" fmla="*/ 590550 w 2064543"/>
                <a:gd name="connsiteY32" fmla="*/ 323850 h 2475646"/>
                <a:gd name="connsiteX33" fmla="*/ 559593 w 2064543"/>
                <a:gd name="connsiteY33" fmla="*/ 366713 h 2475646"/>
                <a:gd name="connsiteX34" fmla="*/ 504825 w 2064543"/>
                <a:gd name="connsiteY34" fmla="*/ 357188 h 2475646"/>
                <a:gd name="connsiteX35" fmla="*/ 478631 w 2064543"/>
                <a:gd name="connsiteY35" fmla="*/ 316707 h 2475646"/>
                <a:gd name="connsiteX36" fmla="*/ 428625 w 2064543"/>
                <a:gd name="connsiteY36" fmla="*/ 288132 h 2475646"/>
                <a:gd name="connsiteX37" fmla="*/ 400050 w 2064543"/>
                <a:gd name="connsiteY37" fmla="*/ 266700 h 2475646"/>
                <a:gd name="connsiteX38" fmla="*/ 361950 w 2064543"/>
                <a:gd name="connsiteY38" fmla="*/ 300038 h 2475646"/>
                <a:gd name="connsiteX39" fmla="*/ 316706 w 2064543"/>
                <a:gd name="connsiteY39" fmla="*/ 316707 h 2475646"/>
                <a:gd name="connsiteX40" fmla="*/ 273843 w 2064543"/>
                <a:gd name="connsiteY40" fmla="*/ 273844 h 2475646"/>
                <a:gd name="connsiteX41" fmla="*/ 247650 w 2064543"/>
                <a:gd name="connsiteY41" fmla="*/ 245269 h 2475646"/>
                <a:gd name="connsiteX42" fmla="*/ 171450 w 2064543"/>
                <a:gd name="connsiteY42" fmla="*/ 233363 h 2475646"/>
                <a:gd name="connsiteX43" fmla="*/ 90487 w 2064543"/>
                <a:gd name="connsiteY43" fmla="*/ 359569 h 2475646"/>
                <a:gd name="connsiteX44" fmla="*/ 61912 w 2064543"/>
                <a:gd name="connsiteY44" fmla="*/ 435769 h 2475646"/>
                <a:gd name="connsiteX45" fmla="*/ 128587 w 2064543"/>
                <a:gd name="connsiteY45" fmla="*/ 588169 h 2475646"/>
                <a:gd name="connsiteX46" fmla="*/ 140493 w 2064543"/>
                <a:gd name="connsiteY46" fmla="*/ 638175 h 2475646"/>
                <a:gd name="connsiteX47" fmla="*/ 107156 w 2064543"/>
                <a:gd name="connsiteY47" fmla="*/ 728663 h 2475646"/>
                <a:gd name="connsiteX48" fmla="*/ 150018 w 2064543"/>
                <a:gd name="connsiteY48" fmla="*/ 812007 h 2475646"/>
                <a:gd name="connsiteX49" fmla="*/ 157162 w 2064543"/>
                <a:gd name="connsiteY49" fmla="*/ 902494 h 2475646"/>
                <a:gd name="connsiteX50" fmla="*/ 145256 w 2064543"/>
                <a:gd name="connsiteY50" fmla="*/ 1000125 h 2475646"/>
                <a:gd name="connsiteX51" fmla="*/ 121443 w 2064543"/>
                <a:gd name="connsiteY51" fmla="*/ 1062038 h 2475646"/>
                <a:gd name="connsiteX52" fmla="*/ 59531 w 2064543"/>
                <a:gd name="connsiteY52" fmla="*/ 1104900 h 2475646"/>
                <a:gd name="connsiteX53" fmla="*/ 50006 w 2064543"/>
                <a:gd name="connsiteY53" fmla="*/ 1173957 h 2475646"/>
                <a:gd name="connsiteX54" fmla="*/ 14287 w 2064543"/>
                <a:gd name="connsiteY54" fmla="*/ 1252538 h 2475646"/>
                <a:gd name="connsiteX55" fmla="*/ 0 w 2064543"/>
                <a:gd name="connsiteY55" fmla="*/ 1283494 h 2475646"/>
                <a:gd name="connsiteX56" fmla="*/ 40481 w 2064543"/>
                <a:gd name="connsiteY56" fmla="*/ 1350169 h 2475646"/>
                <a:gd name="connsiteX57" fmla="*/ 26193 w 2064543"/>
                <a:gd name="connsiteY57" fmla="*/ 1402557 h 2475646"/>
                <a:gd name="connsiteX58" fmla="*/ 0 w 2064543"/>
                <a:gd name="connsiteY58" fmla="*/ 1454944 h 2475646"/>
                <a:gd name="connsiteX59" fmla="*/ 42862 w 2064543"/>
                <a:gd name="connsiteY59" fmla="*/ 1500188 h 2475646"/>
                <a:gd name="connsiteX60" fmla="*/ 107156 w 2064543"/>
                <a:gd name="connsiteY60" fmla="*/ 1524000 h 2475646"/>
                <a:gd name="connsiteX61" fmla="*/ 173831 w 2064543"/>
                <a:gd name="connsiteY61" fmla="*/ 1635919 h 2475646"/>
                <a:gd name="connsiteX62" fmla="*/ 188118 w 2064543"/>
                <a:gd name="connsiteY62" fmla="*/ 1721644 h 2475646"/>
                <a:gd name="connsiteX63" fmla="*/ 109537 w 2064543"/>
                <a:gd name="connsiteY63" fmla="*/ 1774032 h 2475646"/>
                <a:gd name="connsiteX64" fmla="*/ 171450 w 2064543"/>
                <a:gd name="connsiteY64" fmla="*/ 1804988 h 2475646"/>
                <a:gd name="connsiteX65" fmla="*/ 157162 w 2064543"/>
                <a:gd name="connsiteY65" fmla="*/ 1876425 h 2475646"/>
                <a:gd name="connsiteX66" fmla="*/ 159543 w 2064543"/>
                <a:gd name="connsiteY66" fmla="*/ 1885950 h 2475646"/>
                <a:gd name="connsiteX67" fmla="*/ 147637 w 2064543"/>
                <a:gd name="connsiteY67" fmla="*/ 1940719 h 2475646"/>
                <a:gd name="connsiteX68" fmla="*/ 157162 w 2064543"/>
                <a:gd name="connsiteY68" fmla="*/ 1993107 h 2475646"/>
                <a:gd name="connsiteX69" fmla="*/ 123825 w 2064543"/>
                <a:gd name="connsiteY69" fmla="*/ 2040732 h 2475646"/>
                <a:gd name="connsiteX70" fmla="*/ 207168 w 2064543"/>
                <a:gd name="connsiteY70" fmla="*/ 2071687 h 2475646"/>
                <a:gd name="connsiteX71" fmla="*/ 240506 w 2064543"/>
                <a:gd name="connsiteY71" fmla="*/ 2114550 h 2475646"/>
                <a:gd name="connsiteX72" fmla="*/ 497681 w 2064543"/>
                <a:gd name="connsiteY72" fmla="*/ 2471738 h 2475646"/>
                <a:gd name="connsiteX73" fmla="*/ 676275 w 2064543"/>
                <a:gd name="connsiteY73" fmla="*/ 1881188 h 2475646"/>
                <a:gd name="connsiteX74" fmla="*/ 678656 w 2064543"/>
                <a:gd name="connsiteY74" fmla="*/ 1800225 h 2475646"/>
                <a:gd name="connsiteX75" fmla="*/ 726281 w 2064543"/>
                <a:gd name="connsiteY75" fmla="*/ 1695450 h 2475646"/>
                <a:gd name="connsiteX76" fmla="*/ 766762 w 2064543"/>
                <a:gd name="connsiteY76" fmla="*/ 1621632 h 2475646"/>
                <a:gd name="connsiteX77" fmla="*/ 792956 w 2064543"/>
                <a:gd name="connsiteY77" fmla="*/ 1485900 h 2475646"/>
                <a:gd name="connsiteX78" fmla="*/ 866775 w 2064543"/>
                <a:gd name="connsiteY78" fmla="*/ 1376363 h 2475646"/>
                <a:gd name="connsiteX79" fmla="*/ 942975 w 2064543"/>
                <a:gd name="connsiteY79" fmla="*/ 1247775 h 2475646"/>
                <a:gd name="connsiteX80" fmla="*/ 973931 w 2064543"/>
                <a:gd name="connsiteY80" fmla="*/ 1197769 h 2475646"/>
                <a:gd name="connsiteX81" fmla="*/ 985837 w 2064543"/>
                <a:gd name="connsiteY81" fmla="*/ 1062038 h 2475646"/>
                <a:gd name="connsiteX82" fmla="*/ 1028700 w 2064543"/>
                <a:gd name="connsiteY82" fmla="*/ 1009650 h 2475646"/>
                <a:gd name="connsiteX83" fmla="*/ 1085850 w 2064543"/>
                <a:gd name="connsiteY83" fmla="*/ 1045369 h 2475646"/>
                <a:gd name="connsiteX84" fmla="*/ 1183481 w 2064543"/>
                <a:gd name="connsiteY84" fmla="*/ 1100138 h 2475646"/>
                <a:gd name="connsiteX85" fmla="*/ 1223962 w 2064543"/>
                <a:gd name="connsiteY85" fmla="*/ 1119188 h 2475646"/>
                <a:gd name="connsiteX86" fmla="*/ 1276350 w 2064543"/>
                <a:gd name="connsiteY86" fmla="*/ 1190625 h 2475646"/>
                <a:gd name="connsiteX87" fmla="*/ 1285875 w 2064543"/>
                <a:gd name="connsiteY87" fmla="*/ 1285875 h 2475646"/>
                <a:gd name="connsiteX88" fmla="*/ 1338262 w 2064543"/>
                <a:gd name="connsiteY88" fmla="*/ 1297782 h 2475646"/>
                <a:gd name="connsiteX89" fmla="*/ 1404937 w 2064543"/>
                <a:gd name="connsiteY89" fmla="*/ 1321594 h 2475646"/>
                <a:gd name="connsiteX90" fmla="*/ 1443037 w 2064543"/>
                <a:gd name="connsiteY90" fmla="*/ 1376363 h 2475646"/>
                <a:gd name="connsiteX91" fmla="*/ 1443037 w 2064543"/>
                <a:gd name="connsiteY91" fmla="*/ 1443038 h 2475646"/>
                <a:gd name="connsiteX92" fmla="*/ 1562100 w 2064543"/>
                <a:gd name="connsiteY92" fmla="*/ 1459707 h 2475646"/>
                <a:gd name="connsiteX93" fmla="*/ 1616868 w 2064543"/>
                <a:gd name="connsiteY93" fmla="*/ 1450182 h 2475646"/>
                <a:gd name="connsiteX94" fmla="*/ 1674018 w 2064543"/>
                <a:gd name="connsiteY94" fmla="*/ 1431132 h 2475646"/>
                <a:gd name="connsiteX0" fmla="*/ 2064543 w 2064543"/>
                <a:gd name="connsiteY0" fmla="*/ 457200 h 2476577"/>
                <a:gd name="connsiteX1" fmla="*/ 2019300 w 2064543"/>
                <a:gd name="connsiteY1" fmla="*/ 428625 h 2476577"/>
                <a:gd name="connsiteX2" fmla="*/ 1978818 w 2064543"/>
                <a:gd name="connsiteY2" fmla="*/ 469107 h 2476577"/>
                <a:gd name="connsiteX3" fmla="*/ 1893093 w 2064543"/>
                <a:gd name="connsiteY3" fmla="*/ 440532 h 2476577"/>
                <a:gd name="connsiteX4" fmla="*/ 1831181 w 2064543"/>
                <a:gd name="connsiteY4" fmla="*/ 361950 h 2476577"/>
                <a:gd name="connsiteX5" fmla="*/ 1762125 w 2064543"/>
                <a:gd name="connsiteY5" fmla="*/ 302419 h 2476577"/>
                <a:gd name="connsiteX6" fmla="*/ 1719262 w 2064543"/>
                <a:gd name="connsiteY6" fmla="*/ 278607 h 2476577"/>
                <a:gd name="connsiteX7" fmla="*/ 1664493 w 2064543"/>
                <a:gd name="connsiteY7" fmla="*/ 311944 h 2476577"/>
                <a:gd name="connsiteX8" fmla="*/ 1595437 w 2064543"/>
                <a:gd name="connsiteY8" fmla="*/ 250032 h 2476577"/>
                <a:gd name="connsiteX9" fmla="*/ 1545431 w 2064543"/>
                <a:gd name="connsiteY9" fmla="*/ 161925 h 2476577"/>
                <a:gd name="connsiteX10" fmla="*/ 1564481 w 2064543"/>
                <a:gd name="connsiteY10" fmla="*/ 109538 h 2476577"/>
                <a:gd name="connsiteX11" fmla="*/ 1516856 w 2064543"/>
                <a:gd name="connsiteY11" fmla="*/ 114300 h 2476577"/>
                <a:gd name="connsiteX12" fmla="*/ 1495425 w 2064543"/>
                <a:gd name="connsiteY12" fmla="*/ 59532 h 2476577"/>
                <a:gd name="connsiteX13" fmla="*/ 1471612 w 2064543"/>
                <a:gd name="connsiteY13" fmla="*/ 23813 h 2476577"/>
                <a:gd name="connsiteX14" fmla="*/ 1393031 w 2064543"/>
                <a:gd name="connsiteY14" fmla="*/ 19050 h 2476577"/>
                <a:gd name="connsiteX15" fmla="*/ 1335881 w 2064543"/>
                <a:gd name="connsiteY15" fmla="*/ 73819 h 2476577"/>
                <a:gd name="connsiteX16" fmla="*/ 1321593 w 2064543"/>
                <a:gd name="connsiteY16" fmla="*/ 121444 h 2476577"/>
                <a:gd name="connsiteX17" fmla="*/ 1281112 w 2064543"/>
                <a:gd name="connsiteY17" fmla="*/ 228600 h 2476577"/>
                <a:gd name="connsiteX18" fmla="*/ 1245393 w 2064543"/>
                <a:gd name="connsiteY18" fmla="*/ 183357 h 2476577"/>
                <a:gd name="connsiteX19" fmla="*/ 1209675 w 2064543"/>
                <a:gd name="connsiteY19" fmla="*/ 114300 h 2476577"/>
                <a:gd name="connsiteX20" fmla="*/ 1204912 w 2064543"/>
                <a:gd name="connsiteY20" fmla="*/ 30957 h 2476577"/>
                <a:gd name="connsiteX21" fmla="*/ 1171575 w 2064543"/>
                <a:gd name="connsiteY21" fmla="*/ 0 h 2476577"/>
                <a:gd name="connsiteX22" fmla="*/ 1126331 w 2064543"/>
                <a:gd name="connsiteY22" fmla="*/ 80963 h 2476577"/>
                <a:gd name="connsiteX23" fmla="*/ 1050131 w 2064543"/>
                <a:gd name="connsiteY23" fmla="*/ 100013 h 2476577"/>
                <a:gd name="connsiteX24" fmla="*/ 1004887 w 2064543"/>
                <a:gd name="connsiteY24" fmla="*/ 111919 h 2476577"/>
                <a:gd name="connsiteX25" fmla="*/ 962025 w 2064543"/>
                <a:gd name="connsiteY25" fmla="*/ 104775 h 2476577"/>
                <a:gd name="connsiteX26" fmla="*/ 942975 w 2064543"/>
                <a:gd name="connsiteY26" fmla="*/ 97632 h 2476577"/>
                <a:gd name="connsiteX27" fmla="*/ 759618 w 2064543"/>
                <a:gd name="connsiteY27" fmla="*/ 183357 h 2476577"/>
                <a:gd name="connsiteX28" fmla="*/ 704850 w 2064543"/>
                <a:gd name="connsiteY28" fmla="*/ 238125 h 2476577"/>
                <a:gd name="connsiteX29" fmla="*/ 652462 w 2064543"/>
                <a:gd name="connsiteY29" fmla="*/ 254794 h 2476577"/>
                <a:gd name="connsiteX30" fmla="*/ 607218 w 2064543"/>
                <a:gd name="connsiteY30" fmla="*/ 264319 h 2476577"/>
                <a:gd name="connsiteX31" fmla="*/ 581025 w 2064543"/>
                <a:gd name="connsiteY31" fmla="*/ 273844 h 2476577"/>
                <a:gd name="connsiteX32" fmla="*/ 590550 w 2064543"/>
                <a:gd name="connsiteY32" fmla="*/ 323850 h 2476577"/>
                <a:gd name="connsiteX33" fmla="*/ 559593 w 2064543"/>
                <a:gd name="connsiteY33" fmla="*/ 366713 h 2476577"/>
                <a:gd name="connsiteX34" fmla="*/ 504825 w 2064543"/>
                <a:gd name="connsiteY34" fmla="*/ 357188 h 2476577"/>
                <a:gd name="connsiteX35" fmla="*/ 478631 w 2064543"/>
                <a:gd name="connsiteY35" fmla="*/ 316707 h 2476577"/>
                <a:gd name="connsiteX36" fmla="*/ 428625 w 2064543"/>
                <a:gd name="connsiteY36" fmla="*/ 288132 h 2476577"/>
                <a:gd name="connsiteX37" fmla="*/ 400050 w 2064543"/>
                <a:gd name="connsiteY37" fmla="*/ 266700 h 2476577"/>
                <a:gd name="connsiteX38" fmla="*/ 361950 w 2064543"/>
                <a:gd name="connsiteY38" fmla="*/ 300038 h 2476577"/>
                <a:gd name="connsiteX39" fmla="*/ 316706 w 2064543"/>
                <a:gd name="connsiteY39" fmla="*/ 316707 h 2476577"/>
                <a:gd name="connsiteX40" fmla="*/ 273843 w 2064543"/>
                <a:gd name="connsiteY40" fmla="*/ 273844 h 2476577"/>
                <a:gd name="connsiteX41" fmla="*/ 247650 w 2064543"/>
                <a:gd name="connsiteY41" fmla="*/ 245269 h 2476577"/>
                <a:gd name="connsiteX42" fmla="*/ 171450 w 2064543"/>
                <a:gd name="connsiteY42" fmla="*/ 233363 h 2476577"/>
                <a:gd name="connsiteX43" fmla="*/ 90487 w 2064543"/>
                <a:gd name="connsiteY43" fmla="*/ 359569 h 2476577"/>
                <a:gd name="connsiteX44" fmla="*/ 61912 w 2064543"/>
                <a:gd name="connsiteY44" fmla="*/ 435769 h 2476577"/>
                <a:gd name="connsiteX45" fmla="*/ 128587 w 2064543"/>
                <a:gd name="connsiteY45" fmla="*/ 588169 h 2476577"/>
                <a:gd name="connsiteX46" fmla="*/ 140493 w 2064543"/>
                <a:gd name="connsiteY46" fmla="*/ 638175 h 2476577"/>
                <a:gd name="connsiteX47" fmla="*/ 107156 w 2064543"/>
                <a:gd name="connsiteY47" fmla="*/ 728663 h 2476577"/>
                <a:gd name="connsiteX48" fmla="*/ 150018 w 2064543"/>
                <a:gd name="connsiteY48" fmla="*/ 812007 h 2476577"/>
                <a:gd name="connsiteX49" fmla="*/ 157162 w 2064543"/>
                <a:gd name="connsiteY49" fmla="*/ 902494 h 2476577"/>
                <a:gd name="connsiteX50" fmla="*/ 145256 w 2064543"/>
                <a:gd name="connsiteY50" fmla="*/ 1000125 h 2476577"/>
                <a:gd name="connsiteX51" fmla="*/ 121443 w 2064543"/>
                <a:gd name="connsiteY51" fmla="*/ 1062038 h 2476577"/>
                <a:gd name="connsiteX52" fmla="*/ 59531 w 2064543"/>
                <a:gd name="connsiteY52" fmla="*/ 1104900 h 2476577"/>
                <a:gd name="connsiteX53" fmla="*/ 50006 w 2064543"/>
                <a:gd name="connsiteY53" fmla="*/ 1173957 h 2476577"/>
                <a:gd name="connsiteX54" fmla="*/ 14287 w 2064543"/>
                <a:gd name="connsiteY54" fmla="*/ 1252538 h 2476577"/>
                <a:gd name="connsiteX55" fmla="*/ 0 w 2064543"/>
                <a:gd name="connsiteY55" fmla="*/ 1283494 h 2476577"/>
                <a:gd name="connsiteX56" fmla="*/ 40481 w 2064543"/>
                <a:gd name="connsiteY56" fmla="*/ 1350169 h 2476577"/>
                <a:gd name="connsiteX57" fmla="*/ 26193 w 2064543"/>
                <a:gd name="connsiteY57" fmla="*/ 1402557 h 2476577"/>
                <a:gd name="connsiteX58" fmla="*/ 0 w 2064543"/>
                <a:gd name="connsiteY58" fmla="*/ 1454944 h 2476577"/>
                <a:gd name="connsiteX59" fmla="*/ 42862 w 2064543"/>
                <a:gd name="connsiteY59" fmla="*/ 1500188 h 2476577"/>
                <a:gd name="connsiteX60" fmla="*/ 107156 w 2064543"/>
                <a:gd name="connsiteY60" fmla="*/ 1524000 h 2476577"/>
                <a:gd name="connsiteX61" fmla="*/ 173831 w 2064543"/>
                <a:gd name="connsiteY61" fmla="*/ 1635919 h 2476577"/>
                <a:gd name="connsiteX62" fmla="*/ 188118 w 2064543"/>
                <a:gd name="connsiteY62" fmla="*/ 1721644 h 2476577"/>
                <a:gd name="connsiteX63" fmla="*/ 109537 w 2064543"/>
                <a:gd name="connsiteY63" fmla="*/ 1774032 h 2476577"/>
                <a:gd name="connsiteX64" fmla="*/ 171450 w 2064543"/>
                <a:gd name="connsiteY64" fmla="*/ 1804988 h 2476577"/>
                <a:gd name="connsiteX65" fmla="*/ 157162 w 2064543"/>
                <a:gd name="connsiteY65" fmla="*/ 1876425 h 2476577"/>
                <a:gd name="connsiteX66" fmla="*/ 159543 w 2064543"/>
                <a:gd name="connsiteY66" fmla="*/ 1885950 h 2476577"/>
                <a:gd name="connsiteX67" fmla="*/ 147637 w 2064543"/>
                <a:gd name="connsiteY67" fmla="*/ 1940719 h 2476577"/>
                <a:gd name="connsiteX68" fmla="*/ 157162 w 2064543"/>
                <a:gd name="connsiteY68" fmla="*/ 1993107 h 2476577"/>
                <a:gd name="connsiteX69" fmla="*/ 123825 w 2064543"/>
                <a:gd name="connsiteY69" fmla="*/ 2040732 h 2476577"/>
                <a:gd name="connsiteX70" fmla="*/ 207168 w 2064543"/>
                <a:gd name="connsiteY70" fmla="*/ 2071687 h 2476577"/>
                <a:gd name="connsiteX71" fmla="*/ 240506 w 2064543"/>
                <a:gd name="connsiteY71" fmla="*/ 2114550 h 2476577"/>
                <a:gd name="connsiteX72" fmla="*/ 261937 w 2064543"/>
                <a:gd name="connsiteY72" fmla="*/ 2162174 h 2476577"/>
                <a:gd name="connsiteX73" fmla="*/ 497681 w 2064543"/>
                <a:gd name="connsiteY73" fmla="*/ 2471738 h 2476577"/>
                <a:gd name="connsiteX74" fmla="*/ 676275 w 2064543"/>
                <a:gd name="connsiteY74" fmla="*/ 1881188 h 2476577"/>
                <a:gd name="connsiteX75" fmla="*/ 678656 w 2064543"/>
                <a:gd name="connsiteY75" fmla="*/ 1800225 h 2476577"/>
                <a:gd name="connsiteX76" fmla="*/ 726281 w 2064543"/>
                <a:gd name="connsiteY76" fmla="*/ 1695450 h 2476577"/>
                <a:gd name="connsiteX77" fmla="*/ 766762 w 2064543"/>
                <a:gd name="connsiteY77" fmla="*/ 1621632 h 2476577"/>
                <a:gd name="connsiteX78" fmla="*/ 792956 w 2064543"/>
                <a:gd name="connsiteY78" fmla="*/ 1485900 h 2476577"/>
                <a:gd name="connsiteX79" fmla="*/ 866775 w 2064543"/>
                <a:gd name="connsiteY79" fmla="*/ 1376363 h 2476577"/>
                <a:gd name="connsiteX80" fmla="*/ 942975 w 2064543"/>
                <a:gd name="connsiteY80" fmla="*/ 1247775 h 2476577"/>
                <a:gd name="connsiteX81" fmla="*/ 973931 w 2064543"/>
                <a:gd name="connsiteY81" fmla="*/ 1197769 h 2476577"/>
                <a:gd name="connsiteX82" fmla="*/ 985837 w 2064543"/>
                <a:gd name="connsiteY82" fmla="*/ 1062038 h 2476577"/>
                <a:gd name="connsiteX83" fmla="*/ 1028700 w 2064543"/>
                <a:gd name="connsiteY83" fmla="*/ 1009650 h 2476577"/>
                <a:gd name="connsiteX84" fmla="*/ 1085850 w 2064543"/>
                <a:gd name="connsiteY84" fmla="*/ 1045369 h 2476577"/>
                <a:gd name="connsiteX85" fmla="*/ 1183481 w 2064543"/>
                <a:gd name="connsiteY85" fmla="*/ 1100138 h 2476577"/>
                <a:gd name="connsiteX86" fmla="*/ 1223962 w 2064543"/>
                <a:gd name="connsiteY86" fmla="*/ 1119188 h 2476577"/>
                <a:gd name="connsiteX87" fmla="*/ 1276350 w 2064543"/>
                <a:gd name="connsiteY87" fmla="*/ 1190625 h 2476577"/>
                <a:gd name="connsiteX88" fmla="*/ 1285875 w 2064543"/>
                <a:gd name="connsiteY88" fmla="*/ 1285875 h 2476577"/>
                <a:gd name="connsiteX89" fmla="*/ 1338262 w 2064543"/>
                <a:gd name="connsiteY89" fmla="*/ 1297782 h 2476577"/>
                <a:gd name="connsiteX90" fmla="*/ 1404937 w 2064543"/>
                <a:gd name="connsiteY90" fmla="*/ 1321594 h 2476577"/>
                <a:gd name="connsiteX91" fmla="*/ 1443037 w 2064543"/>
                <a:gd name="connsiteY91" fmla="*/ 1376363 h 2476577"/>
                <a:gd name="connsiteX92" fmla="*/ 1443037 w 2064543"/>
                <a:gd name="connsiteY92" fmla="*/ 1443038 h 2476577"/>
                <a:gd name="connsiteX93" fmla="*/ 1562100 w 2064543"/>
                <a:gd name="connsiteY93" fmla="*/ 1459707 h 2476577"/>
                <a:gd name="connsiteX94" fmla="*/ 1616868 w 2064543"/>
                <a:gd name="connsiteY94" fmla="*/ 1450182 h 2476577"/>
                <a:gd name="connsiteX95" fmla="*/ 1674018 w 2064543"/>
                <a:gd name="connsiteY95" fmla="*/ 1431132 h 2476577"/>
                <a:gd name="connsiteX0" fmla="*/ 2064543 w 2064543"/>
                <a:gd name="connsiteY0" fmla="*/ 457200 h 2477527"/>
                <a:gd name="connsiteX1" fmla="*/ 2019300 w 2064543"/>
                <a:gd name="connsiteY1" fmla="*/ 428625 h 2477527"/>
                <a:gd name="connsiteX2" fmla="*/ 1978818 w 2064543"/>
                <a:gd name="connsiteY2" fmla="*/ 469107 h 2477527"/>
                <a:gd name="connsiteX3" fmla="*/ 1893093 w 2064543"/>
                <a:gd name="connsiteY3" fmla="*/ 440532 h 2477527"/>
                <a:gd name="connsiteX4" fmla="*/ 1831181 w 2064543"/>
                <a:gd name="connsiteY4" fmla="*/ 361950 h 2477527"/>
                <a:gd name="connsiteX5" fmla="*/ 1762125 w 2064543"/>
                <a:gd name="connsiteY5" fmla="*/ 302419 h 2477527"/>
                <a:gd name="connsiteX6" fmla="*/ 1719262 w 2064543"/>
                <a:gd name="connsiteY6" fmla="*/ 278607 h 2477527"/>
                <a:gd name="connsiteX7" fmla="*/ 1664493 w 2064543"/>
                <a:gd name="connsiteY7" fmla="*/ 311944 h 2477527"/>
                <a:gd name="connsiteX8" fmla="*/ 1595437 w 2064543"/>
                <a:gd name="connsiteY8" fmla="*/ 250032 h 2477527"/>
                <a:gd name="connsiteX9" fmla="*/ 1545431 w 2064543"/>
                <a:gd name="connsiteY9" fmla="*/ 161925 h 2477527"/>
                <a:gd name="connsiteX10" fmla="*/ 1564481 w 2064543"/>
                <a:gd name="connsiteY10" fmla="*/ 109538 h 2477527"/>
                <a:gd name="connsiteX11" fmla="*/ 1516856 w 2064543"/>
                <a:gd name="connsiteY11" fmla="*/ 114300 h 2477527"/>
                <a:gd name="connsiteX12" fmla="*/ 1495425 w 2064543"/>
                <a:gd name="connsiteY12" fmla="*/ 59532 h 2477527"/>
                <a:gd name="connsiteX13" fmla="*/ 1471612 w 2064543"/>
                <a:gd name="connsiteY13" fmla="*/ 23813 h 2477527"/>
                <a:gd name="connsiteX14" fmla="*/ 1393031 w 2064543"/>
                <a:gd name="connsiteY14" fmla="*/ 19050 h 2477527"/>
                <a:gd name="connsiteX15" fmla="*/ 1335881 w 2064543"/>
                <a:gd name="connsiteY15" fmla="*/ 73819 h 2477527"/>
                <a:gd name="connsiteX16" fmla="*/ 1321593 w 2064543"/>
                <a:gd name="connsiteY16" fmla="*/ 121444 h 2477527"/>
                <a:gd name="connsiteX17" fmla="*/ 1281112 w 2064543"/>
                <a:gd name="connsiteY17" fmla="*/ 228600 h 2477527"/>
                <a:gd name="connsiteX18" fmla="*/ 1245393 w 2064543"/>
                <a:gd name="connsiteY18" fmla="*/ 183357 h 2477527"/>
                <a:gd name="connsiteX19" fmla="*/ 1209675 w 2064543"/>
                <a:gd name="connsiteY19" fmla="*/ 114300 h 2477527"/>
                <a:gd name="connsiteX20" fmla="*/ 1204912 w 2064543"/>
                <a:gd name="connsiteY20" fmla="*/ 30957 h 2477527"/>
                <a:gd name="connsiteX21" fmla="*/ 1171575 w 2064543"/>
                <a:gd name="connsiteY21" fmla="*/ 0 h 2477527"/>
                <a:gd name="connsiteX22" fmla="*/ 1126331 w 2064543"/>
                <a:gd name="connsiteY22" fmla="*/ 80963 h 2477527"/>
                <a:gd name="connsiteX23" fmla="*/ 1050131 w 2064543"/>
                <a:gd name="connsiteY23" fmla="*/ 100013 h 2477527"/>
                <a:gd name="connsiteX24" fmla="*/ 1004887 w 2064543"/>
                <a:gd name="connsiteY24" fmla="*/ 111919 h 2477527"/>
                <a:gd name="connsiteX25" fmla="*/ 962025 w 2064543"/>
                <a:gd name="connsiteY25" fmla="*/ 104775 h 2477527"/>
                <a:gd name="connsiteX26" fmla="*/ 942975 w 2064543"/>
                <a:gd name="connsiteY26" fmla="*/ 97632 h 2477527"/>
                <a:gd name="connsiteX27" fmla="*/ 759618 w 2064543"/>
                <a:gd name="connsiteY27" fmla="*/ 183357 h 2477527"/>
                <a:gd name="connsiteX28" fmla="*/ 704850 w 2064543"/>
                <a:gd name="connsiteY28" fmla="*/ 238125 h 2477527"/>
                <a:gd name="connsiteX29" fmla="*/ 652462 w 2064543"/>
                <a:gd name="connsiteY29" fmla="*/ 254794 h 2477527"/>
                <a:gd name="connsiteX30" fmla="*/ 607218 w 2064543"/>
                <a:gd name="connsiteY30" fmla="*/ 264319 h 2477527"/>
                <a:gd name="connsiteX31" fmla="*/ 581025 w 2064543"/>
                <a:gd name="connsiteY31" fmla="*/ 273844 h 2477527"/>
                <a:gd name="connsiteX32" fmla="*/ 590550 w 2064543"/>
                <a:gd name="connsiteY32" fmla="*/ 323850 h 2477527"/>
                <a:gd name="connsiteX33" fmla="*/ 559593 w 2064543"/>
                <a:gd name="connsiteY33" fmla="*/ 366713 h 2477527"/>
                <a:gd name="connsiteX34" fmla="*/ 504825 w 2064543"/>
                <a:gd name="connsiteY34" fmla="*/ 357188 h 2477527"/>
                <a:gd name="connsiteX35" fmla="*/ 478631 w 2064543"/>
                <a:gd name="connsiteY35" fmla="*/ 316707 h 2477527"/>
                <a:gd name="connsiteX36" fmla="*/ 428625 w 2064543"/>
                <a:gd name="connsiteY36" fmla="*/ 288132 h 2477527"/>
                <a:gd name="connsiteX37" fmla="*/ 400050 w 2064543"/>
                <a:gd name="connsiteY37" fmla="*/ 266700 h 2477527"/>
                <a:gd name="connsiteX38" fmla="*/ 361950 w 2064543"/>
                <a:gd name="connsiteY38" fmla="*/ 300038 h 2477527"/>
                <a:gd name="connsiteX39" fmla="*/ 316706 w 2064543"/>
                <a:gd name="connsiteY39" fmla="*/ 316707 h 2477527"/>
                <a:gd name="connsiteX40" fmla="*/ 273843 w 2064543"/>
                <a:gd name="connsiteY40" fmla="*/ 273844 h 2477527"/>
                <a:gd name="connsiteX41" fmla="*/ 247650 w 2064543"/>
                <a:gd name="connsiteY41" fmla="*/ 245269 h 2477527"/>
                <a:gd name="connsiteX42" fmla="*/ 171450 w 2064543"/>
                <a:gd name="connsiteY42" fmla="*/ 233363 h 2477527"/>
                <a:gd name="connsiteX43" fmla="*/ 90487 w 2064543"/>
                <a:gd name="connsiteY43" fmla="*/ 359569 h 2477527"/>
                <a:gd name="connsiteX44" fmla="*/ 61912 w 2064543"/>
                <a:gd name="connsiteY44" fmla="*/ 435769 h 2477527"/>
                <a:gd name="connsiteX45" fmla="*/ 128587 w 2064543"/>
                <a:gd name="connsiteY45" fmla="*/ 588169 h 2477527"/>
                <a:gd name="connsiteX46" fmla="*/ 140493 w 2064543"/>
                <a:gd name="connsiteY46" fmla="*/ 638175 h 2477527"/>
                <a:gd name="connsiteX47" fmla="*/ 107156 w 2064543"/>
                <a:gd name="connsiteY47" fmla="*/ 728663 h 2477527"/>
                <a:gd name="connsiteX48" fmla="*/ 150018 w 2064543"/>
                <a:gd name="connsiteY48" fmla="*/ 812007 h 2477527"/>
                <a:gd name="connsiteX49" fmla="*/ 157162 w 2064543"/>
                <a:gd name="connsiteY49" fmla="*/ 902494 h 2477527"/>
                <a:gd name="connsiteX50" fmla="*/ 145256 w 2064543"/>
                <a:gd name="connsiteY50" fmla="*/ 1000125 h 2477527"/>
                <a:gd name="connsiteX51" fmla="*/ 121443 w 2064543"/>
                <a:gd name="connsiteY51" fmla="*/ 1062038 h 2477527"/>
                <a:gd name="connsiteX52" fmla="*/ 59531 w 2064543"/>
                <a:gd name="connsiteY52" fmla="*/ 1104900 h 2477527"/>
                <a:gd name="connsiteX53" fmla="*/ 50006 w 2064543"/>
                <a:gd name="connsiteY53" fmla="*/ 1173957 h 2477527"/>
                <a:gd name="connsiteX54" fmla="*/ 14287 w 2064543"/>
                <a:gd name="connsiteY54" fmla="*/ 1252538 h 2477527"/>
                <a:gd name="connsiteX55" fmla="*/ 0 w 2064543"/>
                <a:gd name="connsiteY55" fmla="*/ 1283494 h 2477527"/>
                <a:gd name="connsiteX56" fmla="*/ 40481 w 2064543"/>
                <a:gd name="connsiteY56" fmla="*/ 1350169 h 2477527"/>
                <a:gd name="connsiteX57" fmla="*/ 26193 w 2064543"/>
                <a:gd name="connsiteY57" fmla="*/ 1402557 h 2477527"/>
                <a:gd name="connsiteX58" fmla="*/ 0 w 2064543"/>
                <a:gd name="connsiteY58" fmla="*/ 1454944 h 2477527"/>
                <a:gd name="connsiteX59" fmla="*/ 42862 w 2064543"/>
                <a:gd name="connsiteY59" fmla="*/ 1500188 h 2477527"/>
                <a:gd name="connsiteX60" fmla="*/ 107156 w 2064543"/>
                <a:gd name="connsiteY60" fmla="*/ 1524000 h 2477527"/>
                <a:gd name="connsiteX61" fmla="*/ 173831 w 2064543"/>
                <a:gd name="connsiteY61" fmla="*/ 1635919 h 2477527"/>
                <a:gd name="connsiteX62" fmla="*/ 188118 w 2064543"/>
                <a:gd name="connsiteY62" fmla="*/ 1721644 h 2477527"/>
                <a:gd name="connsiteX63" fmla="*/ 109537 w 2064543"/>
                <a:gd name="connsiteY63" fmla="*/ 1774032 h 2477527"/>
                <a:gd name="connsiteX64" fmla="*/ 171450 w 2064543"/>
                <a:gd name="connsiteY64" fmla="*/ 1804988 h 2477527"/>
                <a:gd name="connsiteX65" fmla="*/ 157162 w 2064543"/>
                <a:gd name="connsiteY65" fmla="*/ 1876425 h 2477527"/>
                <a:gd name="connsiteX66" fmla="*/ 159543 w 2064543"/>
                <a:gd name="connsiteY66" fmla="*/ 1885950 h 2477527"/>
                <a:gd name="connsiteX67" fmla="*/ 147637 w 2064543"/>
                <a:gd name="connsiteY67" fmla="*/ 1940719 h 2477527"/>
                <a:gd name="connsiteX68" fmla="*/ 157162 w 2064543"/>
                <a:gd name="connsiteY68" fmla="*/ 1993107 h 2477527"/>
                <a:gd name="connsiteX69" fmla="*/ 123825 w 2064543"/>
                <a:gd name="connsiteY69" fmla="*/ 2040732 h 2477527"/>
                <a:gd name="connsiteX70" fmla="*/ 207168 w 2064543"/>
                <a:gd name="connsiteY70" fmla="*/ 2071687 h 2477527"/>
                <a:gd name="connsiteX71" fmla="*/ 240506 w 2064543"/>
                <a:gd name="connsiteY71" fmla="*/ 2114550 h 2477527"/>
                <a:gd name="connsiteX72" fmla="*/ 261937 w 2064543"/>
                <a:gd name="connsiteY72" fmla="*/ 2162174 h 2477527"/>
                <a:gd name="connsiteX73" fmla="*/ 292893 w 2064543"/>
                <a:gd name="connsiteY73" fmla="*/ 2181224 h 2477527"/>
                <a:gd name="connsiteX74" fmla="*/ 497681 w 2064543"/>
                <a:gd name="connsiteY74" fmla="*/ 2471738 h 2477527"/>
                <a:gd name="connsiteX75" fmla="*/ 676275 w 2064543"/>
                <a:gd name="connsiteY75" fmla="*/ 1881188 h 2477527"/>
                <a:gd name="connsiteX76" fmla="*/ 678656 w 2064543"/>
                <a:gd name="connsiteY76" fmla="*/ 1800225 h 2477527"/>
                <a:gd name="connsiteX77" fmla="*/ 726281 w 2064543"/>
                <a:gd name="connsiteY77" fmla="*/ 1695450 h 2477527"/>
                <a:gd name="connsiteX78" fmla="*/ 766762 w 2064543"/>
                <a:gd name="connsiteY78" fmla="*/ 1621632 h 2477527"/>
                <a:gd name="connsiteX79" fmla="*/ 792956 w 2064543"/>
                <a:gd name="connsiteY79" fmla="*/ 1485900 h 2477527"/>
                <a:gd name="connsiteX80" fmla="*/ 866775 w 2064543"/>
                <a:gd name="connsiteY80" fmla="*/ 1376363 h 2477527"/>
                <a:gd name="connsiteX81" fmla="*/ 942975 w 2064543"/>
                <a:gd name="connsiteY81" fmla="*/ 1247775 h 2477527"/>
                <a:gd name="connsiteX82" fmla="*/ 973931 w 2064543"/>
                <a:gd name="connsiteY82" fmla="*/ 1197769 h 2477527"/>
                <a:gd name="connsiteX83" fmla="*/ 985837 w 2064543"/>
                <a:gd name="connsiteY83" fmla="*/ 1062038 h 2477527"/>
                <a:gd name="connsiteX84" fmla="*/ 1028700 w 2064543"/>
                <a:gd name="connsiteY84" fmla="*/ 1009650 h 2477527"/>
                <a:gd name="connsiteX85" fmla="*/ 1085850 w 2064543"/>
                <a:gd name="connsiteY85" fmla="*/ 1045369 h 2477527"/>
                <a:gd name="connsiteX86" fmla="*/ 1183481 w 2064543"/>
                <a:gd name="connsiteY86" fmla="*/ 1100138 h 2477527"/>
                <a:gd name="connsiteX87" fmla="*/ 1223962 w 2064543"/>
                <a:gd name="connsiteY87" fmla="*/ 1119188 h 2477527"/>
                <a:gd name="connsiteX88" fmla="*/ 1276350 w 2064543"/>
                <a:gd name="connsiteY88" fmla="*/ 1190625 h 2477527"/>
                <a:gd name="connsiteX89" fmla="*/ 1285875 w 2064543"/>
                <a:gd name="connsiteY89" fmla="*/ 1285875 h 2477527"/>
                <a:gd name="connsiteX90" fmla="*/ 1338262 w 2064543"/>
                <a:gd name="connsiteY90" fmla="*/ 1297782 h 2477527"/>
                <a:gd name="connsiteX91" fmla="*/ 1404937 w 2064543"/>
                <a:gd name="connsiteY91" fmla="*/ 1321594 h 2477527"/>
                <a:gd name="connsiteX92" fmla="*/ 1443037 w 2064543"/>
                <a:gd name="connsiteY92" fmla="*/ 1376363 h 2477527"/>
                <a:gd name="connsiteX93" fmla="*/ 1443037 w 2064543"/>
                <a:gd name="connsiteY93" fmla="*/ 1443038 h 2477527"/>
                <a:gd name="connsiteX94" fmla="*/ 1562100 w 2064543"/>
                <a:gd name="connsiteY94" fmla="*/ 1459707 h 2477527"/>
                <a:gd name="connsiteX95" fmla="*/ 1616868 w 2064543"/>
                <a:gd name="connsiteY95" fmla="*/ 1450182 h 2477527"/>
                <a:gd name="connsiteX96" fmla="*/ 1674018 w 2064543"/>
                <a:gd name="connsiteY96" fmla="*/ 1431132 h 2477527"/>
                <a:gd name="connsiteX0" fmla="*/ 2064543 w 2064543"/>
                <a:gd name="connsiteY0" fmla="*/ 457200 h 2479012"/>
                <a:gd name="connsiteX1" fmla="*/ 2019300 w 2064543"/>
                <a:gd name="connsiteY1" fmla="*/ 428625 h 2479012"/>
                <a:gd name="connsiteX2" fmla="*/ 1978818 w 2064543"/>
                <a:gd name="connsiteY2" fmla="*/ 469107 h 2479012"/>
                <a:gd name="connsiteX3" fmla="*/ 1893093 w 2064543"/>
                <a:gd name="connsiteY3" fmla="*/ 440532 h 2479012"/>
                <a:gd name="connsiteX4" fmla="*/ 1831181 w 2064543"/>
                <a:gd name="connsiteY4" fmla="*/ 361950 h 2479012"/>
                <a:gd name="connsiteX5" fmla="*/ 1762125 w 2064543"/>
                <a:gd name="connsiteY5" fmla="*/ 302419 h 2479012"/>
                <a:gd name="connsiteX6" fmla="*/ 1719262 w 2064543"/>
                <a:gd name="connsiteY6" fmla="*/ 278607 h 2479012"/>
                <a:gd name="connsiteX7" fmla="*/ 1664493 w 2064543"/>
                <a:gd name="connsiteY7" fmla="*/ 311944 h 2479012"/>
                <a:gd name="connsiteX8" fmla="*/ 1595437 w 2064543"/>
                <a:gd name="connsiteY8" fmla="*/ 250032 h 2479012"/>
                <a:gd name="connsiteX9" fmla="*/ 1545431 w 2064543"/>
                <a:gd name="connsiteY9" fmla="*/ 161925 h 2479012"/>
                <a:gd name="connsiteX10" fmla="*/ 1564481 w 2064543"/>
                <a:gd name="connsiteY10" fmla="*/ 109538 h 2479012"/>
                <a:gd name="connsiteX11" fmla="*/ 1516856 w 2064543"/>
                <a:gd name="connsiteY11" fmla="*/ 114300 h 2479012"/>
                <a:gd name="connsiteX12" fmla="*/ 1495425 w 2064543"/>
                <a:gd name="connsiteY12" fmla="*/ 59532 h 2479012"/>
                <a:gd name="connsiteX13" fmla="*/ 1471612 w 2064543"/>
                <a:gd name="connsiteY13" fmla="*/ 23813 h 2479012"/>
                <a:gd name="connsiteX14" fmla="*/ 1393031 w 2064543"/>
                <a:gd name="connsiteY14" fmla="*/ 19050 h 2479012"/>
                <a:gd name="connsiteX15" fmla="*/ 1335881 w 2064543"/>
                <a:gd name="connsiteY15" fmla="*/ 73819 h 2479012"/>
                <a:gd name="connsiteX16" fmla="*/ 1321593 w 2064543"/>
                <a:gd name="connsiteY16" fmla="*/ 121444 h 2479012"/>
                <a:gd name="connsiteX17" fmla="*/ 1281112 w 2064543"/>
                <a:gd name="connsiteY17" fmla="*/ 228600 h 2479012"/>
                <a:gd name="connsiteX18" fmla="*/ 1245393 w 2064543"/>
                <a:gd name="connsiteY18" fmla="*/ 183357 h 2479012"/>
                <a:gd name="connsiteX19" fmla="*/ 1209675 w 2064543"/>
                <a:gd name="connsiteY19" fmla="*/ 114300 h 2479012"/>
                <a:gd name="connsiteX20" fmla="*/ 1204912 w 2064543"/>
                <a:gd name="connsiteY20" fmla="*/ 30957 h 2479012"/>
                <a:gd name="connsiteX21" fmla="*/ 1171575 w 2064543"/>
                <a:gd name="connsiteY21" fmla="*/ 0 h 2479012"/>
                <a:gd name="connsiteX22" fmla="*/ 1126331 w 2064543"/>
                <a:gd name="connsiteY22" fmla="*/ 80963 h 2479012"/>
                <a:gd name="connsiteX23" fmla="*/ 1050131 w 2064543"/>
                <a:gd name="connsiteY23" fmla="*/ 100013 h 2479012"/>
                <a:gd name="connsiteX24" fmla="*/ 1004887 w 2064543"/>
                <a:gd name="connsiteY24" fmla="*/ 111919 h 2479012"/>
                <a:gd name="connsiteX25" fmla="*/ 962025 w 2064543"/>
                <a:gd name="connsiteY25" fmla="*/ 104775 h 2479012"/>
                <a:gd name="connsiteX26" fmla="*/ 942975 w 2064543"/>
                <a:gd name="connsiteY26" fmla="*/ 97632 h 2479012"/>
                <a:gd name="connsiteX27" fmla="*/ 759618 w 2064543"/>
                <a:gd name="connsiteY27" fmla="*/ 183357 h 2479012"/>
                <a:gd name="connsiteX28" fmla="*/ 704850 w 2064543"/>
                <a:gd name="connsiteY28" fmla="*/ 238125 h 2479012"/>
                <a:gd name="connsiteX29" fmla="*/ 652462 w 2064543"/>
                <a:gd name="connsiteY29" fmla="*/ 254794 h 2479012"/>
                <a:gd name="connsiteX30" fmla="*/ 607218 w 2064543"/>
                <a:gd name="connsiteY30" fmla="*/ 264319 h 2479012"/>
                <a:gd name="connsiteX31" fmla="*/ 581025 w 2064543"/>
                <a:gd name="connsiteY31" fmla="*/ 273844 h 2479012"/>
                <a:gd name="connsiteX32" fmla="*/ 590550 w 2064543"/>
                <a:gd name="connsiteY32" fmla="*/ 323850 h 2479012"/>
                <a:gd name="connsiteX33" fmla="*/ 559593 w 2064543"/>
                <a:gd name="connsiteY33" fmla="*/ 366713 h 2479012"/>
                <a:gd name="connsiteX34" fmla="*/ 504825 w 2064543"/>
                <a:gd name="connsiteY34" fmla="*/ 357188 h 2479012"/>
                <a:gd name="connsiteX35" fmla="*/ 478631 w 2064543"/>
                <a:gd name="connsiteY35" fmla="*/ 316707 h 2479012"/>
                <a:gd name="connsiteX36" fmla="*/ 428625 w 2064543"/>
                <a:gd name="connsiteY36" fmla="*/ 288132 h 2479012"/>
                <a:gd name="connsiteX37" fmla="*/ 400050 w 2064543"/>
                <a:gd name="connsiteY37" fmla="*/ 266700 h 2479012"/>
                <a:gd name="connsiteX38" fmla="*/ 361950 w 2064543"/>
                <a:gd name="connsiteY38" fmla="*/ 300038 h 2479012"/>
                <a:gd name="connsiteX39" fmla="*/ 316706 w 2064543"/>
                <a:gd name="connsiteY39" fmla="*/ 316707 h 2479012"/>
                <a:gd name="connsiteX40" fmla="*/ 273843 w 2064543"/>
                <a:gd name="connsiteY40" fmla="*/ 273844 h 2479012"/>
                <a:gd name="connsiteX41" fmla="*/ 247650 w 2064543"/>
                <a:gd name="connsiteY41" fmla="*/ 245269 h 2479012"/>
                <a:gd name="connsiteX42" fmla="*/ 171450 w 2064543"/>
                <a:gd name="connsiteY42" fmla="*/ 233363 h 2479012"/>
                <a:gd name="connsiteX43" fmla="*/ 90487 w 2064543"/>
                <a:gd name="connsiteY43" fmla="*/ 359569 h 2479012"/>
                <a:gd name="connsiteX44" fmla="*/ 61912 w 2064543"/>
                <a:gd name="connsiteY44" fmla="*/ 435769 h 2479012"/>
                <a:gd name="connsiteX45" fmla="*/ 128587 w 2064543"/>
                <a:gd name="connsiteY45" fmla="*/ 588169 h 2479012"/>
                <a:gd name="connsiteX46" fmla="*/ 140493 w 2064543"/>
                <a:gd name="connsiteY46" fmla="*/ 638175 h 2479012"/>
                <a:gd name="connsiteX47" fmla="*/ 107156 w 2064543"/>
                <a:gd name="connsiteY47" fmla="*/ 728663 h 2479012"/>
                <a:gd name="connsiteX48" fmla="*/ 150018 w 2064543"/>
                <a:gd name="connsiteY48" fmla="*/ 812007 h 2479012"/>
                <a:gd name="connsiteX49" fmla="*/ 157162 w 2064543"/>
                <a:gd name="connsiteY49" fmla="*/ 902494 h 2479012"/>
                <a:gd name="connsiteX50" fmla="*/ 145256 w 2064543"/>
                <a:gd name="connsiteY50" fmla="*/ 1000125 h 2479012"/>
                <a:gd name="connsiteX51" fmla="*/ 121443 w 2064543"/>
                <a:gd name="connsiteY51" fmla="*/ 1062038 h 2479012"/>
                <a:gd name="connsiteX52" fmla="*/ 59531 w 2064543"/>
                <a:gd name="connsiteY52" fmla="*/ 1104900 h 2479012"/>
                <a:gd name="connsiteX53" fmla="*/ 50006 w 2064543"/>
                <a:gd name="connsiteY53" fmla="*/ 1173957 h 2479012"/>
                <a:gd name="connsiteX54" fmla="*/ 14287 w 2064543"/>
                <a:gd name="connsiteY54" fmla="*/ 1252538 h 2479012"/>
                <a:gd name="connsiteX55" fmla="*/ 0 w 2064543"/>
                <a:gd name="connsiteY55" fmla="*/ 1283494 h 2479012"/>
                <a:gd name="connsiteX56" fmla="*/ 40481 w 2064543"/>
                <a:gd name="connsiteY56" fmla="*/ 1350169 h 2479012"/>
                <a:gd name="connsiteX57" fmla="*/ 26193 w 2064543"/>
                <a:gd name="connsiteY57" fmla="*/ 1402557 h 2479012"/>
                <a:gd name="connsiteX58" fmla="*/ 0 w 2064543"/>
                <a:gd name="connsiteY58" fmla="*/ 1454944 h 2479012"/>
                <a:gd name="connsiteX59" fmla="*/ 42862 w 2064543"/>
                <a:gd name="connsiteY59" fmla="*/ 1500188 h 2479012"/>
                <a:gd name="connsiteX60" fmla="*/ 107156 w 2064543"/>
                <a:gd name="connsiteY60" fmla="*/ 1524000 h 2479012"/>
                <a:gd name="connsiteX61" fmla="*/ 173831 w 2064543"/>
                <a:gd name="connsiteY61" fmla="*/ 1635919 h 2479012"/>
                <a:gd name="connsiteX62" fmla="*/ 188118 w 2064543"/>
                <a:gd name="connsiteY62" fmla="*/ 1721644 h 2479012"/>
                <a:gd name="connsiteX63" fmla="*/ 109537 w 2064543"/>
                <a:gd name="connsiteY63" fmla="*/ 1774032 h 2479012"/>
                <a:gd name="connsiteX64" fmla="*/ 171450 w 2064543"/>
                <a:gd name="connsiteY64" fmla="*/ 1804988 h 2479012"/>
                <a:gd name="connsiteX65" fmla="*/ 157162 w 2064543"/>
                <a:gd name="connsiteY65" fmla="*/ 1876425 h 2479012"/>
                <a:gd name="connsiteX66" fmla="*/ 159543 w 2064543"/>
                <a:gd name="connsiteY66" fmla="*/ 1885950 h 2479012"/>
                <a:gd name="connsiteX67" fmla="*/ 147637 w 2064543"/>
                <a:gd name="connsiteY67" fmla="*/ 1940719 h 2479012"/>
                <a:gd name="connsiteX68" fmla="*/ 157162 w 2064543"/>
                <a:gd name="connsiteY68" fmla="*/ 1993107 h 2479012"/>
                <a:gd name="connsiteX69" fmla="*/ 123825 w 2064543"/>
                <a:gd name="connsiteY69" fmla="*/ 2040732 h 2479012"/>
                <a:gd name="connsiteX70" fmla="*/ 207168 w 2064543"/>
                <a:gd name="connsiteY70" fmla="*/ 2071687 h 2479012"/>
                <a:gd name="connsiteX71" fmla="*/ 240506 w 2064543"/>
                <a:gd name="connsiteY71" fmla="*/ 2114550 h 2479012"/>
                <a:gd name="connsiteX72" fmla="*/ 261937 w 2064543"/>
                <a:gd name="connsiteY72" fmla="*/ 2162174 h 2479012"/>
                <a:gd name="connsiteX73" fmla="*/ 292893 w 2064543"/>
                <a:gd name="connsiteY73" fmla="*/ 2181224 h 2479012"/>
                <a:gd name="connsiteX74" fmla="*/ 497681 w 2064543"/>
                <a:gd name="connsiteY74" fmla="*/ 2471738 h 2479012"/>
                <a:gd name="connsiteX75" fmla="*/ 676275 w 2064543"/>
                <a:gd name="connsiteY75" fmla="*/ 1881188 h 2479012"/>
                <a:gd name="connsiteX76" fmla="*/ 678656 w 2064543"/>
                <a:gd name="connsiteY76" fmla="*/ 1800225 h 2479012"/>
                <a:gd name="connsiteX77" fmla="*/ 726281 w 2064543"/>
                <a:gd name="connsiteY77" fmla="*/ 1695450 h 2479012"/>
                <a:gd name="connsiteX78" fmla="*/ 766762 w 2064543"/>
                <a:gd name="connsiteY78" fmla="*/ 1621632 h 2479012"/>
                <a:gd name="connsiteX79" fmla="*/ 792956 w 2064543"/>
                <a:gd name="connsiteY79" fmla="*/ 1485900 h 2479012"/>
                <a:gd name="connsiteX80" fmla="*/ 866775 w 2064543"/>
                <a:gd name="connsiteY80" fmla="*/ 1376363 h 2479012"/>
                <a:gd name="connsiteX81" fmla="*/ 942975 w 2064543"/>
                <a:gd name="connsiteY81" fmla="*/ 1247775 h 2479012"/>
                <a:gd name="connsiteX82" fmla="*/ 973931 w 2064543"/>
                <a:gd name="connsiteY82" fmla="*/ 1197769 h 2479012"/>
                <a:gd name="connsiteX83" fmla="*/ 985837 w 2064543"/>
                <a:gd name="connsiteY83" fmla="*/ 1062038 h 2479012"/>
                <a:gd name="connsiteX84" fmla="*/ 1028700 w 2064543"/>
                <a:gd name="connsiteY84" fmla="*/ 1009650 h 2479012"/>
                <a:gd name="connsiteX85" fmla="*/ 1085850 w 2064543"/>
                <a:gd name="connsiteY85" fmla="*/ 1045369 h 2479012"/>
                <a:gd name="connsiteX86" fmla="*/ 1183481 w 2064543"/>
                <a:gd name="connsiteY86" fmla="*/ 1100138 h 2479012"/>
                <a:gd name="connsiteX87" fmla="*/ 1223962 w 2064543"/>
                <a:gd name="connsiteY87" fmla="*/ 1119188 h 2479012"/>
                <a:gd name="connsiteX88" fmla="*/ 1276350 w 2064543"/>
                <a:gd name="connsiteY88" fmla="*/ 1190625 h 2479012"/>
                <a:gd name="connsiteX89" fmla="*/ 1285875 w 2064543"/>
                <a:gd name="connsiteY89" fmla="*/ 1285875 h 2479012"/>
                <a:gd name="connsiteX90" fmla="*/ 1338262 w 2064543"/>
                <a:gd name="connsiteY90" fmla="*/ 1297782 h 2479012"/>
                <a:gd name="connsiteX91" fmla="*/ 1404937 w 2064543"/>
                <a:gd name="connsiteY91" fmla="*/ 1321594 h 2479012"/>
                <a:gd name="connsiteX92" fmla="*/ 1443037 w 2064543"/>
                <a:gd name="connsiteY92" fmla="*/ 1376363 h 2479012"/>
                <a:gd name="connsiteX93" fmla="*/ 1443037 w 2064543"/>
                <a:gd name="connsiteY93" fmla="*/ 1443038 h 2479012"/>
                <a:gd name="connsiteX94" fmla="*/ 1562100 w 2064543"/>
                <a:gd name="connsiteY94" fmla="*/ 1459707 h 2479012"/>
                <a:gd name="connsiteX95" fmla="*/ 1616868 w 2064543"/>
                <a:gd name="connsiteY95" fmla="*/ 1450182 h 2479012"/>
                <a:gd name="connsiteX96" fmla="*/ 1674018 w 2064543"/>
                <a:gd name="connsiteY96" fmla="*/ 1431132 h 2479012"/>
                <a:gd name="connsiteX0" fmla="*/ 2064543 w 2064543"/>
                <a:gd name="connsiteY0" fmla="*/ 457200 h 2484268"/>
                <a:gd name="connsiteX1" fmla="*/ 2019300 w 2064543"/>
                <a:gd name="connsiteY1" fmla="*/ 428625 h 2484268"/>
                <a:gd name="connsiteX2" fmla="*/ 1978818 w 2064543"/>
                <a:gd name="connsiteY2" fmla="*/ 469107 h 2484268"/>
                <a:gd name="connsiteX3" fmla="*/ 1893093 w 2064543"/>
                <a:gd name="connsiteY3" fmla="*/ 440532 h 2484268"/>
                <a:gd name="connsiteX4" fmla="*/ 1831181 w 2064543"/>
                <a:gd name="connsiteY4" fmla="*/ 361950 h 2484268"/>
                <a:gd name="connsiteX5" fmla="*/ 1762125 w 2064543"/>
                <a:gd name="connsiteY5" fmla="*/ 302419 h 2484268"/>
                <a:gd name="connsiteX6" fmla="*/ 1719262 w 2064543"/>
                <a:gd name="connsiteY6" fmla="*/ 278607 h 2484268"/>
                <a:gd name="connsiteX7" fmla="*/ 1664493 w 2064543"/>
                <a:gd name="connsiteY7" fmla="*/ 311944 h 2484268"/>
                <a:gd name="connsiteX8" fmla="*/ 1595437 w 2064543"/>
                <a:gd name="connsiteY8" fmla="*/ 250032 h 2484268"/>
                <a:gd name="connsiteX9" fmla="*/ 1545431 w 2064543"/>
                <a:gd name="connsiteY9" fmla="*/ 161925 h 2484268"/>
                <a:gd name="connsiteX10" fmla="*/ 1564481 w 2064543"/>
                <a:gd name="connsiteY10" fmla="*/ 109538 h 2484268"/>
                <a:gd name="connsiteX11" fmla="*/ 1516856 w 2064543"/>
                <a:gd name="connsiteY11" fmla="*/ 114300 h 2484268"/>
                <a:gd name="connsiteX12" fmla="*/ 1495425 w 2064543"/>
                <a:gd name="connsiteY12" fmla="*/ 59532 h 2484268"/>
                <a:gd name="connsiteX13" fmla="*/ 1471612 w 2064543"/>
                <a:gd name="connsiteY13" fmla="*/ 23813 h 2484268"/>
                <a:gd name="connsiteX14" fmla="*/ 1393031 w 2064543"/>
                <a:gd name="connsiteY14" fmla="*/ 19050 h 2484268"/>
                <a:gd name="connsiteX15" fmla="*/ 1335881 w 2064543"/>
                <a:gd name="connsiteY15" fmla="*/ 73819 h 2484268"/>
                <a:gd name="connsiteX16" fmla="*/ 1321593 w 2064543"/>
                <a:gd name="connsiteY16" fmla="*/ 121444 h 2484268"/>
                <a:gd name="connsiteX17" fmla="*/ 1281112 w 2064543"/>
                <a:gd name="connsiteY17" fmla="*/ 228600 h 2484268"/>
                <a:gd name="connsiteX18" fmla="*/ 1245393 w 2064543"/>
                <a:gd name="connsiteY18" fmla="*/ 183357 h 2484268"/>
                <a:gd name="connsiteX19" fmla="*/ 1209675 w 2064543"/>
                <a:gd name="connsiteY19" fmla="*/ 114300 h 2484268"/>
                <a:gd name="connsiteX20" fmla="*/ 1204912 w 2064543"/>
                <a:gd name="connsiteY20" fmla="*/ 30957 h 2484268"/>
                <a:gd name="connsiteX21" fmla="*/ 1171575 w 2064543"/>
                <a:gd name="connsiteY21" fmla="*/ 0 h 2484268"/>
                <a:gd name="connsiteX22" fmla="*/ 1126331 w 2064543"/>
                <a:gd name="connsiteY22" fmla="*/ 80963 h 2484268"/>
                <a:gd name="connsiteX23" fmla="*/ 1050131 w 2064543"/>
                <a:gd name="connsiteY23" fmla="*/ 100013 h 2484268"/>
                <a:gd name="connsiteX24" fmla="*/ 1004887 w 2064543"/>
                <a:gd name="connsiteY24" fmla="*/ 111919 h 2484268"/>
                <a:gd name="connsiteX25" fmla="*/ 962025 w 2064543"/>
                <a:gd name="connsiteY25" fmla="*/ 104775 h 2484268"/>
                <a:gd name="connsiteX26" fmla="*/ 942975 w 2064543"/>
                <a:gd name="connsiteY26" fmla="*/ 97632 h 2484268"/>
                <a:gd name="connsiteX27" fmla="*/ 759618 w 2064543"/>
                <a:gd name="connsiteY27" fmla="*/ 183357 h 2484268"/>
                <a:gd name="connsiteX28" fmla="*/ 704850 w 2064543"/>
                <a:gd name="connsiteY28" fmla="*/ 238125 h 2484268"/>
                <a:gd name="connsiteX29" fmla="*/ 652462 w 2064543"/>
                <a:gd name="connsiteY29" fmla="*/ 254794 h 2484268"/>
                <a:gd name="connsiteX30" fmla="*/ 607218 w 2064543"/>
                <a:gd name="connsiteY30" fmla="*/ 264319 h 2484268"/>
                <a:gd name="connsiteX31" fmla="*/ 581025 w 2064543"/>
                <a:gd name="connsiteY31" fmla="*/ 273844 h 2484268"/>
                <a:gd name="connsiteX32" fmla="*/ 590550 w 2064543"/>
                <a:gd name="connsiteY32" fmla="*/ 323850 h 2484268"/>
                <a:gd name="connsiteX33" fmla="*/ 559593 w 2064543"/>
                <a:gd name="connsiteY33" fmla="*/ 366713 h 2484268"/>
                <a:gd name="connsiteX34" fmla="*/ 504825 w 2064543"/>
                <a:gd name="connsiteY34" fmla="*/ 357188 h 2484268"/>
                <a:gd name="connsiteX35" fmla="*/ 478631 w 2064543"/>
                <a:gd name="connsiteY35" fmla="*/ 316707 h 2484268"/>
                <a:gd name="connsiteX36" fmla="*/ 428625 w 2064543"/>
                <a:gd name="connsiteY36" fmla="*/ 288132 h 2484268"/>
                <a:gd name="connsiteX37" fmla="*/ 400050 w 2064543"/>
                <a:gd name="connsiteY37" fmla="*/ 266700 h 2484268"/>
                <a:gd name="connsiteX38" fmla="*/ 361950 w 2064543"/>
                <a:gd name="connsiteY38" fmla="*/ 300038 h 2484268"/>
                <a:gd name="connsiteX39" fmla="*/ 316706 w 2064543"/>
                <a:gd name="connsiteY39" fmla="*/ 316707 h 2484268"/>
                <a:gd name="connsiteX40" fmla="*/ 273843 w 2064543"/>
                <a:gd name="connsiteY40" fmla="*/ 273844 h 2484268"/>
                <a:gd name="connsiteX41" fmla="*/ 247650 w 2064543"/>
                <a:gd name="connsiteY41" fmla="*/ 245269 h 2484268"/>
                <a:gd name="connsiteX42" fmla="*/ 171450 w 2064543"/>
                <a:gd name="connsiteY42" fmla="*/ 233363 h 2484268"/>
                <a:gd name="connsiteX43" fmla="*/ 90487 w 2064543"/>
                <a:gd name="connsiteY43" fmla="*/ 359569 h 2484268"/>
                <a:gd name="connsiteX44" fmla="*/ 61912 w 2064543"/>
                <a:gd name="connsiteY44" fmla="*/ 435769 h 2484268"/>
                <a:gd name="connsiteX45" fmla="*/ 128587 w 2064543"/>
                <a:gd name="connsiteY45" fmla="*/ 588169 h 2484268"/>
                <a:gd name="connsiteX46" fmla="*/ 140493 w 2064543"/>
                <a:gd name="connsiteY46" fmla="*/ 638175 h 2484268"/>
                <a:gd name="connsiteX47" fmla="*/ 107156 w 2064543"/>
                <a:gd name="connsiteY47" fmla="*/ 728663 h 2484268"/>
                <a:gd name="connsiteX48" fmla="*/ 150018 w 2064543"/>
                <a:gd name="connsiteY48" fmla="*/ 812007 h 2484268"/>
                <a:gd name="connsiteX49" fmla="*/ 157162 w 2064543"/>
                <a:gd name="connsiteY49" fmla="*/ 902494 h 2484268"/>
                <a:gd name="connsiteX50" fmla="*/ 145256 w 2064543"/>
                <a:gd name="connsiteY50" fmla="*/ 1000125 h 2484268"/>
                <a:gd name="connsiteX51" fmla="*/ 121443 w 2064543"/>
                <a:gd name="connsiteY51" fmla="*/ 1062038 h 2484268"/>
                <a:gd name="connsiteX52" fmla="*/ 59531 w 2064543"/>
                <a:gd name="connsiteY52" fmla="*/ 1104900 h 2484268"/>
                <a:gd name="connsiteX53" fmla="*/ 50006 w 2064543"/>
                <a:gd name="connsiteY53" fmla="*/ 1173957 h 2484268"/>
                <a:gd name="connsiteX54" fmla="*/ 14287 w 2064543"/>
                <a:gd name="connsiteY54" fmla="*/ 1252538 h 2484268"/>
                <a:gd name="connsiteX55" fmla="*/ 0 w 2064543"/>
                <a:gd name="connsiteY55" fmla="*/ 1283494 h 2484268"/>
                <a:gd name="connsiteX56" fmla="*/ 40481 w 2064543"/>
                <a:gd name="connsiteY56" fmla="*/ 1350169 h 2484268"/>
                <a:gd name="connsiteX57" fmla="*/ 26193 w 2064543"/>
                <a:gd name="connsiteY57" fmla="*/ 1402557 h 2484268"/>
                <a:gd name="connsiteX58" fmla="*/ 0 w 2064543"/>
                <a:gd name="connsiteY58" fmla="*/ 1454944 h 2484268"/>
                <a:gd name="connsiteX59" fmla="*/ 42862 w 2064543"/>
                <a:gd name="connsiteY59" fmla="*/ 1500188 h 2484268"/>
                <a:gd name="connsiteX60" fmla="*/ 107156 w 2064543"/>
                <a:gd name="connsiteY60" fmla="*/ 1524000 h 2484268"/>
                <a:gd name="connsiteX61" fmla="*/ 173831 w 2064543"/>
                <a:gd name="connsiteY61" fmla="*/ 1635919 h 2484268"/>
                <a:gd name="connsiteX62" fmla="*/ 188118 w 2064543"/>
                <a:gd name="connsiteY62" fmla="*/ 1721644 h 2484268"/>
                <a:gd name="connsiteX63" fmla="*/ 109537 w 2064543"/>
                <a:gd name="connsiteY63" fmla="*/ 1774032 h 2484268"/>
                <a:gd name="connsiteX64" fmla="*/ 171450 w 2064543"/>
                <a:gd name="connsiteY64" fmla="*/ 1804988 h 2484268"/>
                <a:gd name="connsiteX65" fmla="*/ 157162 w 2064543"/>
                <a:gd name="connsiteY65" fmla="*/ 1876425 h 2484268"/>
                <a:gd name="connsiteX66" fmla="*/ 159543 w 2064543"/>
                <a:gd name="connsiteY66" fmla="*/ 1885950 h 2484268"/>
                <a:gd name="connsiteX67" fmla="*/ 147637 w 2064543"/>
                <a:gd name="connsiteY67" fmla="*/ 1940719 h 2484268"/>
                <a:gd name="connsiteX68" fmla="*/ 157162 w 2064543"/>
                <a:gd name="connsiteY68" fmla="*/ 1993107 h 2484268"/>
                <a:gd name="connsiteX69" fmla="*/ 123825 w 2064543"/>
                <a:gd name="connsiteY69" fmla="*/ 2040732 h 2484268"/>
                <a:gd name="connsiteX70" fmla="*/ 207168 w 2064543"/>
                <a:gd name="connsiteY70" fmla="*/ 2071687 h 2484268"/>
                <a:gd name="connsiteX71" fmla="*/ 240506 w 2064543"/>
                <a:gd name="connsiteY71" fmla="*/ 2114550 h 2484268"/>
                <a:gd name="connsiteX72" fmla="*/ 261937 w 2064543"/>
                <a:gd name="connsiteY72" fmla="*/ 2162174 h 2484268"/>
                <a:gd name="connsiteX73" fmla="*/ 292893 w 2064543"/>
                <a:gd name="connsiteY73" fmla="*/ 2181224 h 2484268"/>
                <a:gd name="connsiteX74" fmla="*/ 226218 w 2064543"/>
                <a:gd name="connsiteY74" fmla="*/ 2288380 h 2484268"/>
                <a:gd name="connsiteX75" fmla="*/ 497681 w 2064543"/>
                <a:gd name="connsiteY75" fmla="*/ 2471738 h 2484268"/>
                <a:gd name="connsiteX76" fmla="*/ 676275 w 2064543"/>
                <a:gd name="connsiteY76" fmla="*/ 1881188 h 2484268"/>
                <a:gd name="connsiteX77" fmla="*/ 678656 w 2064543"/>
                <a:gd name="connsiteY77" fmla="*/ 1800225 h 2484268"/>
                <a:gd name="connsiteX78" fmla="*/ 726281 w 2064543"/>
                <a:gd name="connsiteY78" fmla="*/ 1695450 h 2484268"/>
                <a:gd name="connsiteX79" fmla="*/ 766762 w 2064543"/>
                <a:gd name="connsiteY79" fmla="*/ 1621632 h 2484268"/>
                <a:gd name="connsiteX80" fmla="*/ 792956 w 2064543"/>
                <a:gd name="connsiteY80" fmla="*/ 1485900 h 2484268"/>
                <a:gd name="connsiteX81" fmla="*/ 866775 w 2064543"/>
                <a:gd name="connsiteY81" fmla="*/ 1376363 h 2484268"/>
                <a:gd name="connsiteX82" fmla="*/ 942975 w 2064543"/>
                <a:gd name="connsiteY82" fmla="*/ 1247775 h 2484268"/>
                <a:gd name="connsiteX83" fmla="*/ 973931 w 2064543"/>
                <a:gd name="connsiteY83" fmla="*/ 1197769 h 2484268"/>
                <a:gd name="connsiteX84" fmla="*/ 985837 w 2064543"/>
                <a:gd name="connsiteY84" fmla="*/ 1062038 h 2484268"/>
                <a:gd name="connsiteX85" fmla="*/ 1028700 w 2064543"/>
                <a:gd name="connsiteY85" fmla="*/ 1009650 h 2484268"/>
                <a:gd name="connsiteX86" fmla="*/ 1085850 w 2064543"/>
                <a:gd name="connsiteY86" fmla="*/ 1045369 h 2484268"/>
                <a:gd name="connsiteX87" fmla="*/ 1183481 w 2064543"/>
                <a:gd name="connsiteY87" fmla="*/ 1100138 h 2484268"/>
                <a:gd name="connsiteX88" fmla="*/ 1223962 w 2064543"/>
                <a:gd name="connsiteY88" fmla="*/ 1119188 h 2484268"/>
                <a:gd name="connsiteX89" fmla="*/ 1276350 w 2064543"/>
                <a:gd name="connsiteY89" fmla="*/ 1190625 h 2484268"/>
                <a:gd name="connsiteX90" fmla="*/ 1285875 w 2064543"/>
                <a:gd name="connsiteY90" fmla="*/ 1285875 h 2484268"/>
                <a:gd name="connsiteX91" fmla="*/ 1338262 w 2064543"/>
                <a:gd name="connsiteY91" fmla="*/ 1297782 h 2484268"/>
                <a:gd name="connsiteX92" fmla="*/ 1404937 w 2064543"/>
                <a:gd name="connsiteY92" fmla="*/ 1321594 h 2484268"/>
                <a:gd name="connsiteX93" fmla="*/ 1443037 w 2064543"/>
                <a:gd name="connsiteY93" fmla="*/ 1376363 h 2484268"/>
                <a:gd name="connsiteX94" fmla="*/ 1443037 w 2064543"/>
                <a:gd name="connsiteY94" fmla="*/ 1443038 h 2484268"/>
                <a:gd name="connsiteX95" fmla="*/ 1562100 w 2064543"/>
                <a:gd name="connsiteY95" fmla="*/ 1459707 h 2484268"/>
                <a:gd name="connsiteX96" fmla="*/ 1616868 w 2064543"/>
                <a:gd name="connsiteY96" fmla="*/ 1450182 h 2484268"/>
                <a:gd name="connsiteX97" fmla="*/ 1674018 w 2064543"/>
                <a:gd name="connsiteY97" fmla="*/ 1431132 h 2484268"/>
                <a:gd name="connsiteX0" fmla="*/ 2064543 w 2064543"/>
                <a:gd name="connsiteY0" fmla="*/ 457200 h 2484268"/>
                <a:gd name="connsiteX1" fmla="*/ 2019300 w 2064543"/>
                <a:gd name="connsiteY1" fmla="*/ 428625 h 2484268"/>
                <a:gd name="connsiteX2" fmla="*/ 1978818 w 2064543"/>
                <a:gd name="connsiteY2" fmla="*/ 469107 h 2484268"/>
                <a:gd name="connsiteX3" fmla="*/ 1893093 w 2064543"/>
                <a:gd name="connsiteY3" fmla="*/ 440532 h 2484268"/>
                <a:gd name="connsiteX4" fmla="*/ 1831181 w 2064543"/>
                <a:gd name="connsiteY4" fmla="*/ 361950 h 2484268"/>
                <a:gd name="connsiteX5" fmla="*/ 1762125 w 2064543"/>
                <a:gd name="connsiteY5" fmla="*/ 302419 h 2484268"/>
                <a:gd name="connsiteX6" fmla="*/ 1719262 w 2064543"/>
                <a:gd name="connsiteY6" fmla="*/ 278607 h 2484268"/>
                <a:gd name="connsiteX7" fmla="*/ 1664493 w 2064543"/>
                <a:gd name="connsiteY7" fmla="*/ 311944 h 2484268"/>
                <a:gd name="connsiteX8" fmla="*/ 1595437 w 2064543"/>
                <a:gd name="connsiteY8" fmla="*/ 250032 h 2484268"/>
                <a:gd name="connsiteX9" fmla="*/ 1545431 w 2064543"/>
                <a:gd name="connsiteY9" fmla="*/ 161925 h 2484268"/>
                <a:gd name="connsiteX10" fmla="*/ 1564481 w 2064543"/>
                <a:gd name="connsiteY10" fmla="*/ 109538 h 2484268"/>
                <a:gd name="connsiteX11" fmla="*/ 1516856 w 2064543"/>
                <a:gd name="connsiteY11" fmla="*/ 114300 h 2484268"/>
                <a:gd name="connsiteX12" fmla="*/ 1495425 w 2064543"/>
                <a:gd name="connsiteY12" fmla="*/ 59532 h 2484268"/>
                <a:gd name="connsiteX13" fmla="*/ 1471612 w 2064543"/>
                <a:gd name="connsiteY13" fmla="*/ 23813 h 2484268"/>
                <a:gd name="connsiteX14" fmla="*/ 1393031 w 2064543"/>
                <a:gd name="connsiteY14" fmla="*/ 19050 h 2484268"/>
                <a:gd name="connsiteX15" fmla="*/ 1335881 w 2064543"/>
                <a:gd name="connsiteY15" fmla="*/ 73819 h 2484268"/>
                <a:gd name="connsiteX16" fmla="*/ 1321593 w 2064543"/>
                <a:gd name="connsiteY16" fmla="*/ 121444 h 2484268"/>
                <a:gd name="connsiteX17" fmla="*/ 1281112 w 2064543"/>
                <a:gd name="connsiteY17" fmla="*/ 228600 h 2484268"/>
                <a:gd name="connsiteX18" fmla="*/ 1245393 w 2064543"/>
                <a:gd name="connsiteY18" fmla="*/ 183357 h 2484268"/>
                <a:gd name="connsiteX19" fmla="*/ 1209675 w 2064543"/>
                <a:gd name="connsiteY19" fmla="*/ 114300 h 2484268"/>
                <a:gd name="connsiteX20" fmla="*/ 1204912 w 2064543"/>
                <a:gd name="connsiteY20" fmla="*/ 30957 h 2484268"/>
                <a:gd name="connsiteX21" fmla="*/ 1171575 w 2064543"/>
                <a:gd name="connsiteY21" fmla="*/ 0 h 2484268"/>
                <a:gd name="connsiteX22" fmla="*/ 1126331 w 2064543"/>
                <a:gd name="connsiteY22" fmla="*/ 80963 h 2484268"/>
                <a:gd name="connsiteX23" fmla="*/ 1050131 w 2064543"/>
                <a:gd name="connsiteY23" fmla="*/ 100013 h 2484268"/>
                <a:gd name="connsiteX24" fmla="*/ 1004887 w 2064543"/>
                <a:gd name="connsiteY24" fmla="*/ 111919 h 2484268"/>
                <a:gd name="connsiteX25" fmla="*/ 962025 w 2064543"/>
                <a:gd name="connsiteY25" fmla="*/ 104775 h 2484268"/>
                <a:gd name="connsiteX26" fmla="*/ 942975 w 2064543"/>
                <a:gd name="connsiteY26" fmla="*/ 97632 h 2484268"/>
                <a:gd name="connsiteX27" fmla="*/ 759618 w 2064543"/>
                <a:gd name="connsiteY27" fmla="*/ 183357 h 2484268"/>
                <a:gd name="connsiteX28" fmla="*/ 704850 w 2064543"/>
                <a:gd name="connsiteY28" fmla="*/ 238125 h 2484268"/>
                <a:gd name="connsiteX29" fmla="*/ 652462 w 2064543"/>
                <a:gd name="connsiteY29" fmla="*/ 254794 h 2484268"/>
                <a:gd name="connsiteX30" fmla="*/ 607218 w 2064543"/>
                <a:gd name="connsiteY30" fmla="*/ 264319 h 2484268"/>
                <a:gd name="connsiteX31" fmla="*/ 581025 w 2064543"/>
                <a:gd name="connsiteY31" fmla="*/ 273844 h 2484268"/>
                <a:gd name="connsiteX32" fmla="*/ 590550 w 2064543"/>
                <a:gd name="connsiteY32" fmla="*/ 323850 h 2484268"/>
                <a:gd name="connsiteX33" fmla="*/ 559593 w 2064543"/>
                <a:gd name="connsiteY33" fmla="*/ 366713 h 2484268"/>
                <a:gd name="connsiteX34" fmla="*/ 504825 w 2064543"/>
                <a:gd name="connsiteY34" fmla="*/ 357188 h 2484268"/>
                <a:gd name="connsiteX35" fmla="*/ 478631 w 2064543"/>
                <a:gd name="connsiteY35" fmla="*/ 316707 h 2484268"/>
                <a:gd name="connsiteX36" fmla="*/ 428625 w 2064543"/>
                <a:gd name="connsiteY36" fmla="*/ 288132 h 2484268"/>
                <a:gd name="connsiteX37" fmla="*/ 400050 w 2064543"/>
                <a:gd name="connsiteY37" fmla="*/ 266700 h 2484268"/>
                <a:gd name="connsiteX38" fmla="*/ 361950 w 2064543"/>
                <a:gd name="connsiteY38" fmla="*/ 300038 h 2484268"/>
                <a:gd name="connsiteX39" fmla="*/ 316706 w 2064543"/>
                <a:gd name="connsiteY39" fmla="*/ 316707 h 2484268"/>
                <a:gd name="connsiteX40" fmla="*/ 273843 w 2064543"/>
                <a:gd name="connsiteY40" fmla="*/ 273844 h 2484268"/>
                <a:gd name="connsiteX41" fmla="*/ 247650 w 2064543"/>
                <a:gd name="connsiteY41" fmla="*/ 245269 h 2484268"/>
                <a:gd name="connsiteX42" fmla="*/ 171450 w 2064543"/>
                <a:gd name="connsiteY42" fmla="*/ 233363 h 2484268"/>
                <a:gd name="connsiteX43" fmla="*/ 90487 w 2064543"/>
                <a:gd name="connsiteY43" fmla="*/ 359569 h 2484268"/>
                <a:gd name="connsiteX44" fmla="*/ 61912 w 2064543"/>
                <a:gd name="connsiteY44" fmla="*/ 435769 h 2484268"/>
                <a:gd name="connsiteX45" fmla="*/ 128587 w 2064543"/>
                <a:gd name="connsiteY45" fmla="*/ 588169 h 2484268"/>
                <a:gd name="connsiteX46" fmla="*/ 140493 w 2064543"/>
                <a:gd name="connsiteY46" fmla="*/ 638175 h 2484268"/>
                <a:gd name="connsiteX47" fmla="*/ 107156 w 2064543"/>
                <a:gd name="connsiteY47" fmla="*/ 728663 h 2484268"/>
                <a:gd name="connsiteX48" fmla="*/ 150018 w 2064543"/>
                <a:gd name="connsiteY48" fmla="*/ 812007 h 2484268"/>
                <a:gd name="connsiteX49" fmla="*/ 157162 w 2064543"/>
                <a:gd name="connsiteY49" fmla="*/ 902494 h 2484268"/>
                <a:gd name="connsiteX50" fmla="*/ 145256 w 2064543"/>
                <a:gd name="connsiteY50" fmla="*/ 1000125 h 2484268"/>
                <a:gd name="connsiteX51" fmla="*/ 121443 w 2064543"/>
                <a:gd name="connsiteY51" fmla="*/ 1062038 h 2484268"/>
                <a:gd name="connsiteX52" fmla="*/ 59531 w 2064543"/>
                <a:gd name="connsiteY52" fmla="*/ 1104900 h 2484268"/>
                <a:gd name="connsiteX53" fmla="*/ 50006 w 2064543"/>
                <a:gd name="connsiteY53" fmla="*/ 1173957 h 2484268"/>
                <a:gd name="connsiteX54" fmla="*/ 14287 w 2064543"/>
                <a:gd name="connsiteY54" fmla="*/ 1252538 h 2484268"/>
                <a:gd name="connsiteX55" fmla="*/ 0 w 2064543"/>
                <a:gd name="connsiteY55" fmla="*/ 1283494 h 2484268"/>
                <a:gd name="connsiteX56" fmla="*/ 40481 w 2064543"/>
                <a:gd name="connsiteY56" fmla="*/ 1350169 h 2484268"/>
                <a:gd name="connsiteX57" fmla="*/ 26193 w 2064543"/>
                <a:gd name="connsiteY57" fmla="*/ 1402557 h 2484268"/>
                <a:gd name="connsiteX58" fmla="*/ 0 w 2064543"/>
                <a:gd name="connsiteY58" fmla="*/ 1454944 h 2484268"/>
                <a:gd name="connsiteX59" fmla="*/ 42862 w 2064543"/>
                <a:gd name="connsiteY59" fmla="*/ 1500188 h 2484268"/>
                <a:gd name="connsiteX60" fmla="*/ 107156 w 2064543"/>
                <a:gd name="connsiteY60" fmla="*/ 1524000 h 2484268"/>
                <a:gd name="connsiteX61" fmla="*/ 173831 w 2064543"/>
                <a:gd name="connsiteY61" fmla="*/ 1635919 h 2484268"/>
                <a:gd name="connsiteX62" fmla="*/ 188118 w 2064543"/>
                <a:gd name="connsiteY62" fmla="*/ 1721644 h 2484268"/>
                <a:gd name="connsiteX63" fmla="*/ 109537 w 2064543"/>
                <a:gd name="connsiteY63" fmla="*/ 1774032 h 2484268"/>
                <a:gd name="connsiteX64" fmla="*/ 171450 w 2064543"/>
                <a:gd name="connsiteY64" fmla="*/ 1804988 h 2484268"/>
                <a:gd name="connsiteX65" fmla="*/ 157162 w 2064543"/>
                <a:gd name="connsiteY65" fmla="*/ 1876425 h 2484268"/>
                <a:gd name="connsiteX66" fmla="*/ 159543 w 2064543"/>
                <a:gd name="connsiteY66" fmla="*/ 1885950 h 2484268"/>
                <a:gd name="connsiteX67" fmla="*/ 147637 w 2064543"/>
                <a:gd name="connsiteY67" fmla="*/ 1940719 h 2484268"/>
                <a:gd name="connsiteX68" fmla="*/ 157162 w 2064543"/>
                <a:gd name="connsiteY68" fmla="*/ 1993107 h 2484268"/>
                <a:gd name="connsiteX69" fmla="*/ 123825 w 2064543"/>
                <a:gd name="connsiteY69" fmla="*/ 2040732 h 2484268"/>
                <a:gd name="connsiteX70" fmla="*/ 207168 w 2064543"/>
                <a:gd name="connsiteY70" fmla="*/ 2071687 h 2484268"/>
                <a:gd name="connsiteX71" fmla="*/ 240506 w 2064543"/>
                <a:gd name="connsiteY71" fmla="*/ 2114550 h 2484268"/>
                <a:gd name="connsiteX72" fmla="*/ 261937 w 2064543"/>
                <a:gd name="connsiteY72" fmla="*/ 2162174 h 2484268"/>
                <a:gd name="connsiteX73" fmla="*/ 292893 w 2064543"/>
                <a:gd name="connsiteY73" fmla="*/ 2181224 h 2484268"/>
                <a:gd name="connsiteX74" fmla="*/ 226218 w 2064543"/>
                <a:gd name="connsiteY74" fmla="*/ 2288380 h 2484268"/>
                <a:gd name="connsiteX75" fmla="*/ 497681 w 2064543"/>
                <a:gd name="connsiteY75" fmla="*/ 2471738 h 2484268"/>
                <a:gd name="connsiteX76" fmla="*/ 676275 w 2064543"/>
                <a:gd name="connsiteY76" fmla="*/ 1881188 h 2484268"/>
                <a:gd name="connsiteX77" fmla="*/ 678656 w 2064543"/>
                <a:gd name="connsiteY77" fmla="*/ 1800225 h 2484268"/>
                <a:gd name="connsiteX78" fmla="*/ 726281 w 2064543"/>
                <a:gd name="connsiteY78" fmla="*/ 1695450 h 2484268"/>
                <a:gd name="connsiteX79" fmla="*/ 766762 w 2064543"/>
                <a:gd name="connsiteY79" fmla="*/ 1621632 h 2484268"/>
                <a:gd name="connsiteX80" fmla="*/ 792956 w 2064543"/>
                <a:gd name="connsiteY80" fmla="*/ 1485900 h 2484268"/>
                <a:gd name="connsiteX81" fmla="*/ 866775 w 2064543"/>
                <a:gd name="connsiteY81" fmla="*/ 1376363 h 2484268"/>
                <a:gd name="connsiteX82" fmla="*/ 942975 w 2064543"/>
                <a:gd name="connsiteY82" fmla="*/ 1247775 h 2484268"/>
                <a:gd name="connsiteX83" fmla="*/ 973931 w 2064543"/>
                <a:gd name="connsiteY83" fmla="*/ 1197769 h 2484268"/>
                <a:gd name="connsiteX84" fmla="*/ 985837 w 2064543"/>
                <a:gd name="connsiteY84" fmla="*/ 1062038 h 2484268"/>
                <a:gd name="connsiteX85" fmla="*/ 1028700 w 2064543"/>
                <a:gd name="connsiteY85" fmla="*/ 1009650 h 2484268"/>
                <a:gd name="connsiteX86" fmla="*/ 1085850 w 2064543"/>
                <a:gd name="connsiteY86" fmla="*/ 1045369 h 2484268"/>
                <a:gd name="connsiteX87" fmla="*/ 1183481 w 2064543"/>
                <a:gd name="connsiteY87" fmla="*/ 1100138 h 2484268"/>
                <a:gd name="connsiteX88" fmla="*/ 1223962 w 2064543"/>
                <a:gd name="connsiteY88" fmla="*/ 1119188 h 2484268"/>
                <a:gd name="connsiteX89" fmla="*/ 1276350 w 2064543"/>
                <a:gd name="connsiteY89" fmla="*/ 1190625 h 2484268"/>
                <a:gd name="connsiteX90" fmla="*/ 1285875 w 2064543"/>
                <a:gd name="connsiteY90" fmla="*/ 1285875 h 2484268"/>
                <a:gd name="connsiteX91" fmla="*/ 1338262 w 2064543"/>
                <a:gd name="connsiteY91" fmla="*/ 1297782 h 2484268"/>
                <a:gd name="connsiteX92" fmla="*/ 1404937 w 2064543"/>
                <a:gd name="connsiteY92" fmla="*/ 1321594 h 2484268"/>
                <a:gd name="connsiteX93" fmla="*/ 1443037 w 2064543"/>
                <a:gd name="connsiteY93" fmla="*/ 1376363 h 2484268"/>
                <a:gd name="connsiteX94" fmla="*/ 1443037 w 2064543"/>
                <a:gd name="connsiteY94" fmla="*/ 1443038 h 2484268"/>
                <a:gd name="connsiteX95" fmla="*/ 1562100 w 2064543"/>
                <a:gd name="connsiteY95" fmla="*/ 1459707 h 2484268"/>
                <a:gd name="connsiteX96" fmla="*/ 1616868 w 2064543"/>
                <a:gd name="connsiteY96" fmla="*/ 1450182 h 2484268"/>
                <a:gd name="connsiteX97" fmla="*/ 1674018 w 2064543"/>
                <a:gd name="connsiteY97" fmla="*/ 1431132 h 2484268"/>
                <a:gd name="connsiteX0" fmla="*/ 2064543 w 2064543"/>
                <a:gd name="connsiteY0" fmla="*/ 457200 h 2484268"/>
                <a:gd name="connsiteX1" fmla="*/ 2019300 w 2064543"/>
                <a:gd name="connsiteY1" fmla="*/ 428625 h 2484268"/>
                <a:gd name="connsiteX2" fmla="*/ 1978818 w 2064543"/>
                <a:gd name="connsiteY2" fmla="*/ 469107 h 2484268"/>
                <a:gd name="connsiteX3" fmla="*/ 1893093 w 2064543"/>
                <a:gd name="connsiteY3" fmla="*/ 440532 h 2484268"/>
                <a:gd name="connsiteX4" fmla="*/ 1831181 w 2064543"/>
                <a:gd name="connsiteY4" fmla="*/ 361950 h 2484268"/>
                <a:gd name="connsiteX5" fmla="*/ 1762125 w 2064543"/>
                <a:gd name="connsiteY5" fmla="*/ 302419 h 2484268"/>
                <a:gd name="connsiteX6" fmla="*/ 1719262 w 2064543"/>
                <a:gd name="connsiteY6" fmla="*/ 278607 h 2484268"/>
                <a:gd name="connsiteX7" fmla="*/ 1664493 w 2064543"/>
                <a:gd name="connsiteY7" fmla="*/ 311944 h 2484268"/>
                <a:gd name="connsiteX8" fmla="*/ 1595437 w 2064543"/>
                <a:gd name="connsiteY8" fmla="*/ 250032 h 2484268"/>
                <a:gd name="connsiteX9" fmla="*/ 1545431 w 2064543"/>
                <a:gd name="connsiteY9" fmla="*/ 161925 h 2484268"/>
                <a:gd name="connsiteX10" fmla="*/ 1564481 w 2064543"/>
                <a:gd name="connsiteY10" fmla="*/ 109538 h 2484268"/>
                <a:gd name="connsiteX11" fmla="*/ 1516856 w 2064543"/>
                <a:gd name="connsiteY11" fmla="*/ 114300 h 2484268"/>
                <a:gd name="connsiteX12" fmla="*/ 1495425 w 2064543"/>
                <a:gd name="connsiteY12" fmla="*/ 59532 h 2484268"/>
                <a:gd name="connsiteX13" fmla="*/ 1471612 w 2064543"/>
                <a:gd name="connsiteY13" fmla="*/ 23813 h 2484268"/>
                <a:gd name="connsiteX14" fmla="*/ 1393031 w 2064543"/>
                <a:gd name="connsiteY14" fmla="*/ 19050 h 2484268"/>
                <a:gd name="connsiteX15" fmla="*/ 1335881 w 2064543"/>
                <a:gd name="connsiteY15" fmla="*/ 73819 h 2484268"/>
                <a:gd name="connsiteX16" fmla="*/ 1321593 w 2064543"/>
                <a:gd name="connsiteY16" fmla="*/ 121444 h 2484268"/>
                <a:gd name="connsiteX17" fmla="*/ 1281112 w 2064543"/>
                <a:gd name="connsiteY17" fmla="*/ 228600 h 2484268"/>
                <a:gd name="connsiteX18" fmla="*/ 1245393 w 2064543"/>
                <a:gd name="connsiteY18" fmla="*/ 183357 h 2484268"/>
                <a:gd name="connsiteX19" fmla="*/ 1209675 w 2064543"/>
                <a:gd name="connsiteY19" fmla="*/ 114300 h 2484268"/>
                <a:gd name="connsiteX20" fmla="*/ 1204912 w 2064543"/>
                <a:gd name="connsiteY20" fmla="*/ 30957 h 2484268"/>
                <a:gd name="connsiteX21" fmla="*/ 1171575 w 2064543"/>
                <a:gd name="connsiteY21" fmla="*/ 0 h 2484268"/>
                <a:gd name="connsiteX22" fmla="*/ 1126331 w 2064543"/>
                <a:gd name="connsiteY22" fmla="*/ 80963 h 2484268"/>
                <a:gd name="connsiteX23" fmla="*/ 1050131 w 2064543"/>
                <a:gd name="connsiteY23" fmla="*/ 100013 h 2484268"/>
                <a:gd name="connsiteX24" fmla="*/ 1004887 w 2064543"/>
                <a:gd name="connsiteY24" fmla="*/ 111919 h 2484268"/>
                <a:gd name="connsiteX25" fmla="*/ 962025 w 2064543"/>
                <a:gd name="connsiteY25" fmla="*/ 104775 h 2484268"/>
                <a:gd name="connsiteX26" fmla="*/ 942975 w 2064543"/>
                <a:gd name="connsiteY26" fmla="*/ 97632 h 2484268"/>
                <a:gd name="connsiteX27" fmla="*/ 759618 w 2064543"/>
                <a:gd name="connsiteY27" fmla="*/ 183357 h 2484268"/>
                <a:gd name="connsiteX28" fmla="*/ 704850 w 2064543"/>
                <a:gd name="connsiteY28" fmla="*/ 238125 h 2484268"/>
                <a:gd name="connsiteX29" fmla="*/ 652462 w 2064543"/>
                <a:gd name="connsiteY29" fmla="*/ 254794 h 2484268"/>
                <a:gd name="connsiteX30" fmla="*/ 607218 w 2064543"/>
                <a:gd name="connsiteY30" fmla="*/ 264319 h 2484268"/>
                <a:gd name="connsiteX31" fmla="*/ 581025 w 2064543"/>
                <a:gd name="connsiteY31" fmla="*/ 273844 h 2484268"/>
                <a:gd name="connsiteX32" fmla="*/ 590550 w 2064543"/>
                <a:gd name="connsiteY32" fmla="*/ 323850 h 2484268"/>
                <a:gd name="connsiteX33" fmla="*/ 559593 w 2064543"/>
                <a:gd name="connsiteY33" fmla="*/ 366713 h 2484268"/>
                <a:gd name="connsiteX34" fmla="*/ 504825 w 2064543"/>
                <a:gd name="connsiteY34" fmla="*/ 357188 h 2484268"/>
                <a:gd name="connsiteX35" fmla="*/ 478631 w 2064543"/>
                <a:gd name="connsiteY35" fmla="*/ 316707 h 2484268"/>
                <a:gd name="connsiteX36" fmla="*/ 428625 w 2064543"/>
                <a:gd name="connsiteY36" fmla="*/ 288132 h 2484268"/>
                <a:gd name="connsiteX37" fmla="*/ 400050 w 2064543"/>
                <a:gd name="connsiteY37" fmla="*/ 266700 h 2484268"/>
                <a:gd name="connsiteX38" fmla="*/ 361950 w 2064543"/>
                <a:gd name="connsiteY38" fmla="*/ 300038 h 2484268"/>
                <a:gd name="connsiteX39" fmla="*/ 316706 w 2064543"/>
                <a:gd name="connsiteY39" fmla="*/ 316707 h 2484268"/>
                <a:gd name="connsiteX40" fmla="*/ 273843 w 2064543"/>
                <a:gd name="connsiteY40" fmla="*/ 273844 h 2484268"/>
                <a:gd name="connsiteX41" fmla="*/ 247650 w 2064543"/>
                <a:gd name="connsiteY41" fmla="*/ 245269 h 2484268"/>
                <a:gd name="connsiteX42" fmla="*/ 171450 w 2064543"/>
                <a:gd name="connsiteY42" fmla="*/ 233363 h 2484268"/>
                <a:gd name="connsiteX43" fmla="*/ 90487 w 2064543"/>
                <a:gd name="connsiteY43" fmla="*/ 359569 h 2484268"/>
                <a:gd name="connsiteX44" fmla="*/ 61912 w 2064543"/>
                <a:gd name="connsiteY44" fmla="*/ 435769 h 2484268"/>
                <a:gd name="connsiteX45" fmla="*/ 128587 w 2064543"/>
                <a:gd name="connsiteY45" fmla="*/ 588169 h 2484268"/>
                <a:gd name="connsiteX46" fmla="*/ 140493 w 2064543"/>
                <a:gd name="connsiteY46" fmla="*/ 638175 h 2484268"/>
                <a:gd name="connsiteX47" fmla="*/ 107156 w 2064543"/>
                <a:gd name="connsiteY47" fmla="*/ 728663 h 2484268"/>
                <a:gd name="connsiteX48" fmla="*/ 150018 w 2064543"/>
                <a:gd name="connsiteY48" fmla="*/ 812007 h 2484268"/>
                <a:gd name="connsiteX49" fmla="*/ 157162 w 2064543"/>
                <a:gd name="connsiteY49" fmla="*/ 902494 h 2484268"/>
                <a:gd name="connsiteX50" fmla="*/ 145256 w 2064543"/>
                <a:gd name="connsiteY50" fmla="*/ 1000125 h 2484268"/>
                <a:gd name="connsiteX51" fmla="*/ 121443 w 2064543"/>
                <a:gd name="connsiteY51" fmla="*/ 1062038 h 2484268"/>
                <a:gd name="connsiteX52" fmla="*/ 59531 w 2064543"/>
                <a:gd name="connsiteY52" fmla="*/ 1104900 h 2484268"/>
                <a:gd name="connsiteX53" fmla="*/ 50006 w 2064543"/>
                <a:gd name="connsiteY53" fmla="*/ 1173957 h 2484268"/>
                <a:gd name="connsiteX54" fmla="*/ 14287 w 2064543"/>
                <a:gd name="connsiteY54" fmla="*/ 1252538 h 2484268"/>
                <a:gd name="connsiteX55" fmla="*/ 0 w 2064543"/>
                <a:gd name="connsiteY55" fmla="*/ 1283494 h 2484268"/>
                <a:gd name="connsiteX56" fmla="*/ 40481 w 2064543"/>
                <a:gd name="connsiteY56" fmla="*/ 1350169 h 2484268"/>
                <a:gd name="connsiteX57" fmla="*/ 26193 w 2064543"/>
                <a:gd name="connsiteY57" fmla="*/ 1402557 h 2484268"/>
                <a:gd name="connsiteX58" fmla="*/ 0 w 2064543"/>
                <a:gd name="connsiteY58" fmla="*/ 1454944 h 2484268"/>
                <a:gd name="connsiteX59" fmla="*/ 42862 w 2064543"/>
                <a:gd name="connsiteY59" fmla="*/ 1500188 h 2484268"/>
                <a:gd name="connsiteX60" fmla="*/ 107156 w 2064543"/>
                <a:gd name="connsiteY60" fmla="*/ 1524000 h 2484268"/>
                <a:gd name="connsiteX61" fmla="*/ 173831 w 2064543"/>
                <a:gd name="connsiteY61" fmla="*/ 1635919 h 2484268"/>
                <a:gd name="connsiteX62" fmla="*/ 188118 w 2064543"/>
                <a:gd name="connsiteY62" fmla="*/ 1721644 h 2484268"/>
                <a:gd name="connsiteX63" fmla="*/ 109537 w 2064543"/>
                <a:gd name="connsiteY63" fmla="*/ 1774032 h 2484268"/>
                <a:gd name="connsiteX64" fmla="*/ 171450 w 2064543"/>
                <a:gd name="connsiteY64" fmla="*/ 1804988 h 2484268"/>
                <a:gd name="connsiteX65" fmla="*/ 157162 w 2064543"/>
                <a:gd name="connsiteY65" fmla="*/ 1876425 h 2484268"/>
                <a:gd name="connsiteX66" fmla="*/ 159543 w 2064543"/>
                <a:gd name="connsiteY66" fmla="*/ 1885950 h 2484268"/>
                <a:gd name="connsiteX67" fmla="*/ 147637 w 2064543"/>
                <a:gd name="connsiteY67" fmla="*/ 1940719 h 2484268"/>
                <a:gd name="connsiteX68" fmla="*/ 157162 w 2064543"/>
                <a:gd name="connsiteY68" fmla="*/ 1993107 h 2484268"/>
                <a:gd name="connsiteX69" fmla="*/ 123825 w 2064543"/>
                <a:gd name="connsiteY69" fmla="*/ 2040732 h 2484268"/>
                <a:gd name="connsiteX70" fmla="*/ 207168 w 2064543"/>
                <a:gd name="connsiteY70" fmla="*/ 2071687 h 2484268"/>
                <a:gd name="connsiteX71" fmla="*/ 240506 w 2064543"/>
                <a:gd name="connsiteY71" fmla="*/ 2114550 h 2484268"/>
                <a:gd name="connsiteX72" fmla="*/ 261937 w 2064543"/>
                <a:gd name="connsiteY72" fmla="*/ 2162174 h 2484268"/>
                <a:gd name="connsiteX73" fmla="*/ 292893 w 2064543"/>
                <a:gd name="connsiteY73" fmla="*/ 2181224 h 2484268"/>
                <a:gd name="connsiteX74" fmla="*/ 278606 w 2064543"/>
                <a:gd name="connsiteY74" fmla="*/ 2221705 h 2484268"/>
                <a:gd name="connsiteX75" fmla="*/ 226218 w 2064543"/>
                <a:gd name="connsiteY75" fmla="*/ 2288380 h 2484268"/>
                <a:gd name="connsiteX76" fmla="*/ 497681 w 2064543"/>
                <a:gd name="connsiteY76" fmla="*/ 2471738 h 2484268"/>
                <a:gd name="connsiteX77" fmla="*/ 676275 w 2064543"/>
                <a:gd name="connsiteY77" fmla="*/ 1881188 h 2484268"/>
                <a:gd name="connsiteX78" fmla="*/ 678656 w 2064543"/>
                <a:gd name="connsiteY78" fmla="*/ 1800225 h 2484268"/>
                <a:gd name="connsiteX79" fmla="*/ 726281 w 2064543"/>
                <a:gd name="connsiteY79" fmla="*/ 1695450 h 2484268"/>
                <a:gd name="connsiteX80" fmla="*/ 766762 w 2064543"/>
                <a:gd name="connsiteY80" fmla="*/ 1621632 h 2484268"/>
                <a:gd name="connsiteX81" fmla="*/ 792956 w 2064543"/>
                <a:gd name="connsiteY81" fmla="*/ 1485900 h 2484268"/>
                <a:gd name="connsiteX82" fmla="*/ 866775 w 2064543"/>
                <a:gd name="connsiteY82" fmla="*/ 1376363 h 2484268"/>
                <a:gd name="connsiteX83" fmla="*/ 942975 w 2064543"/>
                <a:gd name="connsiteY83" fmla="*/ 1247775 h 2484268"/>
                <a:gd name="connsiteX84" fmla="*/ 973931 w 2064543"/>
                <a:gd name="connsiteY84" fmla="*/ 1197769 h 2484268"/>
                <a:gd name="connsiteX85" fmla="*/ 985837 w 2064543"/>
                <a:gd name="connsiteY85" fmla="*/ 1062038 h 2484268"/>
                <a:gd name="connsiteX86" fmla="*/ 1028700 w 2064543"/>
                <a:gd name="connsiteY86" fmla="*/ 1009650 h 2484268"/>
                <a:gd name="connsiteX87" fmla="*/ 1085850 w 2064543"/>
                <a:gd name="connsiteY87" fmla="*/ 1045369 h 2484268"/>
                <a:gd name="connsiteX88" fmla="*/ 1183481 w 2064543"/>
                <a:gd name="connsiteY88" fmla="*/ 1100138 h 2484268"/>
                <a:gd name="connsiteX89" fmla="*/ 1223962 w 2064543"/>
                <a:gd name="connsiteY89" fmla="*/ 1119188 h 2484268"/>
                <a:gd name="connsiteX90" fmla="*/ 1276350 w 2064543"/>
                <a:gd name="connsiteY90" fmla="*/ 1190625 h 2484268"/>
                <a:gd name="connsiteX91" fmla="*/ 1285875 w 2064543"/>
                <a:gd name="connsiteY91" fmla="*/ 1285875 h 2484268"/>
                <a:gd name="connsiteX92" fmla="*/ 1338262 w 2064543"/>
                <a:gd name="connsiteY92" fmla="*/ 1297782 h 2484268"/>
                <a:gd name="connsiteX93" fmla="*/ 1404937 w 2064543"/>
                <a:gd name="connsiteY93" fmla="*/ 1321594 h 2484268"/>
                <a:gd name="connsiteX94" fmla="*/ 1443037 w 2064543"/>
                <a:gd name="connsiteY94" fmla="*/ 1376363 h 2484268"/>
                <a:gd name="connsiteX95" fmla="*/ 1443037 w 2064543"/>
                <a:gd name="connsiteY95" fmla="*/ 1443038 h 2484268"/>
                <a:gd name="connsiteX96" fmla="*/ 1562100 w 2064543"/>
                <a:gd name="connsiteY96" fmla="*/ 1459707 h 2484268"/>
                <a:gd name="connsiteX97" fmla="*/ 1616868 w 2064543"/>
                <a:gd name="connsiteY97" fmla="*/ 1450182 h 2484268"/>
                <a:gd name="connsiteX98" fmla="*/ 1674018 w 2064543"/>
                <a:gd name="connsiteY98" fmla="*/ 1431132 h 2484268"/>
                <a:gd name="connsiteX0" fmla="*/ 2064543 w 2064543"/>
                <a:gd name="connsiteY0" fmla="*/ 457200 h 2484268"/>
                <a:gd name="connsiteX1" fmla="*/ 2019300 w 2064543"/>
                <a:gd name="connsiteY1" fmla="*/ 428625 h 2484268"/>
                <a:gd name="connsiteX2" fmla="*/ 1978818 w 2064543"/>
                <a:gd name="connsiteY2" fmla="*/ 469107 h 2484268"/>
                <a:gd name="connsiteX3" fmla="*/ 1893093 w 2064543"/>
                <a:gd name="connsiteY3" fmla="*/ 440532 h 2484268"/>
                <a:gd name="connsiteX4" fmla="*/ 1831181 w 2064543"/>
                <a:gd name="connsiteY4" fmla="*/ 361950 h 2484268"/>
                <a:gd name="connsiteX5" fmla="*/ 1762125 w 2064543"/>
                <a:gd name="connsiteY5" fmla="*/ 302419 h 2484268"/>
                <a:gd name="connsiteX6" fmla="*/ 1719262 w 2064543"/>
                <a:gd name="connsiteY6" fmla="*/ 278607 h 2484268"/>
                <a:gd name="connsiteX7" fmla="*/ 1664493 w 2064543"/>
                <a:gd name="connsiteY7" fmla="*/ 311944 h 2484268"/>
                <a:gd name="connsiteX8" fmla="*/ 1595437 w 2064543"/>
                <a:gd name="connsiteY8" fmla="*/ 250032 h 2484268"/>
                <a:gd name="connsiteX9" fmla="*/ 1545431 w 2064543"/>
                <a:gd name="connsiteY9" fmla="*/ 161925 h 2484268"/>
                <a:gd name="connsiteX10" fmla="*/ 1564481 w 2064543"/>
                <a:gd name="connsiteY10" fmla="*/ 109538 h 2484268"/>
                <a:gd name="connsiteX11" fmla="*/ 1516856 w 2064543"/>
                <a:gd name="connsiteY11" fmla="*/ 114300 h 2484268"/>
                <a:gd name="connsiteX12" fmla="*/ 1495425 w 2064543"/>
                <a:gd name="connsiteY12" fmla="*/ 59532 h 2484268"/>
                <a:gd name="connsiteX13" fmla="*/ 1471612 w 2064543"/>
                <a:gd name="connsiteY13" fmla="*/ 23813 h 2484268"/>
                <a:gd name="connsiteX14" fmla="*/ 1393031 w 2064543"/>
                <a:gd name="connsiteY14" fmla="*/ 19050 h 2484268"/>
                <a:gd name="connsiteX15" fmla="*/ 1335881 w 2064543"/>
                <a:gd name="connsiteY15" fmla="*/ 73819 h 2484268"/>
                <a:gd name="connsiteX16" fmla="*/ 1321593 w 2064543"/>
                <a:gd name="connsiteY16" fmla="*/ 121444 h 2484268"/>
                <a:gd name="connsiteX17" fmla="*/ 1281112 w 2064543"/>
                <a:gd name="connsiteY17" fmla="*/ 228600 h 2484268"/>
                <a:gd name="connsiteX18" fmla="*/ 1245393 w 2064543"/>
                <a:gd name="connsiteY18" fmla="*/ 183357 h 2484268"/>
                <a:gd name="connsiteX19" fmla="*/ 1209675 w 2064543"/>
                <a:gd name="connsiteY19" fmla="*/ 114300 h 2484268"/>
                <a:gd name="connsiteX20" fmla="*/ 1204912 w 2064543"/>
                <a:gd name="connsiteY20" fmla="*/ 30957 h 2484268"/>
                <a:gd name="connsiteX21" fmla="*/ 1171575 w 2064543"/>
                <a:gd name="connsiteY21" fmla="*/ 0 h 2484268"/>
                <a:gd name="connsiteX22" fmla="*/ 1126331 w 2064543"/>
                <a:gd name="connsiteY22" fmla="*/ 80963 h 2484268"/>
                <a:gd name="connsiteX23" fmla="*/ 1050131 w 2064543"/>
                <a:gd name="connsiteY23" fmla="*/ 100013 h 2484268"/>
                <a:gd name="connsiteX24" fmla="*/ 1004887 w 2064543"/>
                <a:gd name="connsiteY24" fmla="*/ 111919 h 2484268"/>
                <a:gd name="connsiteX25" fmla="*/ 962025 w 2064543"/>
                <a:gd name="connsiteY25" fmla="*/ 104775 h 2484268"/>
                <a:gd name="connsiteX26" fmla="*/ 942975 w 2064543"/>
                <a:gd name="connsiteY26" fmla="*/ 97632 h 2484268"/>
                <a:gd name="connsiteX27" fmla="*/ 759618 w 2064543"/>
                <a:gd name="connsiteY27" fmla="*/ 183357 h 2484268"/>
                <a:gd name="connsiteX28" fmla="*/ 704850 w 2064543"/>
                <a:gd name="connsiteY28" fmla="*/ 238125 h 2484268"/>
                <a:gd name="connsiteX29" fmla="*/ 652462 w 2064543"/>
                <a:gd name="connsiteY29" fmla="*/ 254794 h 2484268"/>
                <a:gd name="connsiteX30" fmla="*/ 607218 w 2064543"/>
                <a:gd name="connsiteY30" fmla="*/ 264319 h 2484268"/>
                <a:gd name="connsiteX31" fmla="*/ 581025 w 2064543"/>
                <a:gd name="connsiteY31" fmla="*/ 273844 h 2484268"/>
                <a:gd name="connsiteX32" fmla="*/ 590550 w 2064543"/>
                <a:gd name="connsiteY32" fmla="*/ 323850 h 2484268"/>
                <a:gd name="connsiteX33" fmla="*/ 559593 w 2064543"/>
                <a:gd name="connsiteY33" fmla="*/ 366713 h 2484268"/>
                <a:gd name="connsiteX34" fmla="*/ 504825 w 2064543"/>
                <a:gd name="connsiteY34" fmla="*/ 357188 h 2484268"/>
                <a:gd name="connsiteX35" fmla="*/ 478631 w 2064543"/>
                <a:gd name="connsiteY35" fmla="*/ 316707 h 2484268"/>
                <a:gd name="connsiteX36" fmla="*/ 428625 w 2064543"/>
                <a:gd name="connsiteY36" fmla="*/ 288132 h 2484268"/>
                <a:gd name="connsiteX37" fmla="*/ 400050 w 2064543"/>
                <a:gd name="connsiteY37" fmla="*/ 266700 h 2484268"/>
                <a:gd name="connsiteX38" fmla="*/ 361950 w 2064543"/>
                <a:gd name="connsiteY38" fmla="*/ 300038 h 2484268"/>
                <a:gd name="connsiteX39" fmla="*/ 316706 w 2064543"/>
                <a:gd name="connsiteY39" fmla="*/ 316707 h 2484268"/>
                <a:gd name="connsiteX40" fmla="*/ 273843 w 2064543"/>
                <a:gd name="connsiteY40" fmla="*/ 273844 h 2484268"/>
                <a:gd name="connsiteX41" fmla="*/ 247650 w 2064543"/>
                <a:gd name="connsiteY41" fmla="*/ 245269 h 2484268"/>
                <a:gd name="connsiteX42" fmla="*/ 171450 w 2064543"/>
                <a:gd name="connsiteY42" fmla="*/ 233363 h 2484268"/>
                <a:gd name="connsiteX43" fmla="*/ 90487 w 2064543"/>
                <a:gd name="connsiteY43" fmla="*/ 359569 h 2484268"/>
                <a:gd name="connsiteX44" fmla="*/ 61912 w 2064543"/>
                <a:gd name="connsiteY44" fmla="*/ 435769 h 2484268"/>
                <a:gd name="connsiteX45" fmla="*/ 128587 w 2064543"/>
                <a:gd name="connsiteY45" fmla="*/ 588169 h 2484268"/>
                <a:gd name="connsiteX46" fmla="*/ 140493 w 2064543"/>
                <a:gd name="connsiteY46" fmla="*/ 638175 h 2484268"/>
                <a:gd name="connsiteX47" fmla="*/ 107156 w 2064543"/>
                <a:gd name="connsiteY47" fmla="*/ 728663 h 2484268"/>
                <a:gd name="connsiteX48" fmla="*/ 150018 w 2064543"/>
                <a:gd name="connsiteY48" fmla="*/ 812007 h 2484268"/>
                <a:gd name="connsiteX49" fmla="*/ 157162 w 2064543"/>
                <a:gd name="connsiteY49" fmla="*/ 902494 h 2484268"/>
                <a:gd name="connsiteX50" fmla="*/ 145256 w 2064543"/>
                <a:gd name="connsiteY50" fmla="*/ 1000125 h 2484268"/>
                <a:gd name="connsiteX51" fmla="*/ 121443 w 2064543"/>
                <a:gd name="connsiteY51" fmla="*/ 1062038 h 2484268"/>
                <a:gd name="connsiteX52" fmla="*/ 59531 w 2064543"/>
                <a:gd name="connsiteY52" fmla="*/ 1104900 h 2484268"/>
                <a:gd name="connsiteX53" fmla="*/ 50006 w 2064543"/>
                <a:gd name="connsiteY53" fmla="*/ 1173957 h 2484268"/>
                <a:gd name="connsiteX54" fmla="*/ 14287 w 2064543"/>
                <a:gd name="connsiteY54" fmla="*/ 1252538 h 2484268"/>
                <a:gd name="connsiteX55" fmla="*/ 0 w 2064543"/>
                <a:gd name="connsiteY55" fmla="*/ 1283494 h 2484268"/>
                <a:gd name="connsiteX56" fmla="*/ 40481 w 2064543"/>
                <a:gd name="connsiteY56" fmla="*/ 1350169 h 2484268"/>
                <a:gd name="connsiteX57" fmla="*/ 26193 w 2064543"/>
                <a:gd name="connsiteY57" fmla="*/ 1402557 h 2484268"/>
                <a:gd name="connsiteX58" fmla="*/ 0 w 2064543"/>
                <a:gd name="connsiteY58" fmla="*/ 1454944 h 2484268"/>
                <a:gd name="connsiteX59" fmla="*/ 42862 w 2064543"/>
                <a:gd name="connsiteY59" fmla="*/ 1500188 h 2484268"/>
                <a:gd name="connsiteX60" fmla="*/ 107156 w 2064543"/>
                <a:gd name="connsiteY60" fmla="*/ 1524000 h 2484268"/>
                <a:gd name="connsiteX61" fmla="*/ 173831 w 2064543"/>
                <a:gd name="connsiteY61" fmla="*/ 1635919 h 2484268"/>
                <a:gd name="connsiteX62" fmla="*/ 188118 w 2064543"/>
                <a:gd name="connsiteY62" fmla="*/ 1721644 h 2484268"/>
                <a:gd name="connsiteX63" fmla="*/ 109537 w 2064543"/>
                <a:gd name="connsiteY63" fmla="*/ 1774032 h 2484268"/>
                <a:gd name="connsiteX64" fmla="*/ 171450 w 2064543"/>
                <a:gd name="connsiteY64" fmla="*/ 1804988 h 2484268"/>
                <a:gd name="connsiteX65" fmla="*/ 157162 w 2064543"/>
                <a:gd name="connsiteY65" fmla="*/ 1876425 h 2484268"/>
                <a:gd name="connsiteX66" fmla="*/ 159543 w 2064543"/>
                <a:gd name="connsiteY66" fmla="*/ 1885950 h 2484268"/>
                <a:gd name="connsiteX67" fmla="*/ 147637 w 2064543"/>
                <a:gd name="connsiteY67" fmla="*/ 1940719 h 2484268"/>
                <a:gd name="connsiteX68" fmla="*/ 157162 w 2064543"/>
                <a:gd name="connsiteY68" fmla="*/ 1993107 h 2484268"/>
                <a:gd name="connsiteX69" fmla="*/ 123825 w 2064543"/>
                <a:gd name="connsiteY69" fmla="*/ 2040732 h 2484268"/>
                <a:gd name="connsiteX70" fmla="*/ 207168 w 2064543"/>
                <a:gd name="connsiteY70" fmla="*/ 2071687 h 2484268"/>
                <a:gd name="connsiteX71" fmla="*/ 240506 w 2064543"/>
                <a:gd name="connsiteY71" fmla="*/ 2114550 h 2484268"/>
                <a:gd name="connsiteX72" fmla="*/ 261937 w 2064543"/>
                <a:gd name="connsiteY72" fmla="*/ 2162174 h 2484268"/>
                <a:gd name="connsiteX73" fmla="*/ 292893 w 2064543"/>
                <a:gd name="connsiteY73" fmla="*/ 2181224 h 2484268"/>
                <a:gd name="connsiteX74" fmla="*/ 278606 w 2064543"/>
                <a:gd name="connsiteY74" fmla="*/ 2221705 h 2484268"/>
                <a:gd name="connsiteX75" fmla="*/ 226218 w 2064543"/>
                <a:gd name="connsiteY75" fmla="*/ 2262186 h 2484268"/>
                <a:gd name="connsiteX76" fmla="*/ 226218 w 2064543"/>
                <a:gd name="connsiteY76" fmla="*/ 2288380 h 2484268"/>
                <a:gd name="connsiteX77" fmla="*/ 497681 w 2064543"/>
                <a:gd name="connsiteY77" fmla="*/ 2471738 h 2484268"/>
                <a:gd name="connsiteX78" fmla="*/ 676275 w 2064543"/>
                <a:gd name="connsiteY78" fmla="*/ 1881188 h 2484268"/>
                <a:gd name="connsiteX79" fmla="*/ 678656 w 2064543"/>
                <a:gd name="connsiteY79" fmla="*/ 1800225 h 2484268"/>
                <a:gd name="connsiteX80" fmla="*/ 726281 w 2064543"/>
                <a:gd name="connsiteY80" fmla="*/ 1695450 h 2484268"/>
                <a:gd name="connsiteX81" fmla="*/ 766762 w 2064543"/>
                <a:gd name="connsiteY81" fmla="*/ 1621632 h 2484268"/>
                <a:gd name="connsiteX82" fmla="*/ 792956 w 2064543"/>
                <a:gd name="connsiteY82" fmla="*/ 1485900 h 2484268"/>
                <a:gd name="connsiteX83" fmla="*/ 866775 w 2064543"/>
                <a:gd name="connsiteY83" fmla="*/ 1376363 h 2484268"/>
                <a:gd name="connsiteX84" fmla="*/ 942975 w 2064543"/>
                <a:gd name="connsiteY84" fmla="*/ 1247775 h 2484268"/>
                <a:gd name="connsiteX85" fmla="*/ 973931 w 2064543"/>
                <a:gd name="connsiteY85" fmla="*/ 1197769 h 2484268"/>
                <a:gd name="connsiteX86" fmla="*/ 985837 w 2064543"/>
                <a:gd name="connsiteY86" fmla="*/ 1062038 h 2484268"/>
                <a:gd name="connsiteX87" fmla="*/ 1028700 w 2064543"/>
                <a:gd name="connsiteY87" fmla="*/ 1009650 h 2484268"/>
                <a:gd name="connsiteX88" fmla="*/ 1085850 w 2064543"/>
                <a:gd name="connsiteY88" fmla="*/ 1045369 h 2484268"/>
                <a:gd name="connsiteX89" fmla="*/ 1183481 w 2064543"/>
                <a:gd name="connsiteY89" fmla="*/ 1100138 h 2484268"/>
                <a:gd name="connsiteX90" fmla="*/ 1223962 w 2064543"/>
                <a:gd name="connsiteY90" fmla="*/ 1119188 h 2484268"/>
                <a:gd name="connsiteX91" fmla="*/ 1276350 w 2064543"/>
                <a:gd name="connsiteY91" fmla="*/ 1190625 h 2484268"/>
                <a:gd name="connsiteX92" fmla="*/ 1285875 w 2064543"/>
                <a:gd name="connsiteY92" fmla="*/ 1285875 h 2484268"/>
                <a:gd name="connsiteX93" fmla="*/ 1338262 w 2064543"/>
                <a:gd name="connsiteY93" fmla="*/ 1297782 h 2484268"/>
                <a:gd name="connsiteX94" fmla="*/ 1404937 w 2064543"/>
                <a:gd name="connsiteY94" fmla="*/ 1321594 h 2484268"/>
                <a:gd name="connsiteX95" fmla="*/ 1443037 w 2064543"/>
                <a:gd name="connsiteY95" fmla="*/ 1376363 h 2484268"/>
                <a:gd name="connsiteX96" fmla="*/ 1443037 w 2064543"/>
                <a:gd name="connsiteY96" fmla="*/ 1443038 h 2484268"/>
                <a:gd name="connsiteX97" fmla="*/ 1562100 w 2064543"/>
                <a:gd name="connsiteY97" fmla="*/ 1459707 h 2484268"/>
                <a:gd name="connsiteX98" fmla="*/ 1616868 w 2064543"/>
                <a:gd name="connsiteY98" fmla="*/ 1450182 h 2484268"/>
                <a:gd name="connsiteX99" fmla="*/ 1674018 w 2064543"/>
                <a:gd name="connsiteY99" fmla="*/ 1431132 h 2484268"/>
                <a:gd name="connsiteX0" fmla="*/ 2064543 w 2064543"/>
                <a:gd name="connsiteY0" fmla="*/ 457200 h 2495698"/>
                <a:gd name="connsiteX1" fmla="*/ 2019300 w 2064543"/>
                <a:gd name="connsiteY1" fmla="*/ 428625 h 2495698"/>
                <a:gd name="connsiteX2" fmla="*/ 1978818 w 2064543"/>
                <a:gd name="connsiteY2" fmla="*/ 469107 h 2495698"/>
                <a:gd name="connsiteX3" fmla="*/ 1893093 w 2064543"/>
                <a:gd name="connsiteY3" fmla="*/ 440532 h 2495698"/>
                <a:gd name="connsiteX4" fmla="*/ 1831181 w 2064543"/>
                <a:gd name="connsiteY4" fmla="*/ 361950 h 2495698"/>
                <a:gd name="connsiteX5" fmla="*/ 1762125 w 2064543"/>
                <a:gd name="connsiteY5" fmla="*/ 302419 h 2495698"/>
                <a:gd name="connsiteX6" fmla="*/ 1719262 w 2064543"/>
                <a:gd name="connsiteY6" fmla="*/ 278607 h 2495698"/>
                <a:gd name="connsiteX7" fmla="*/ 1664493 w 2064543"/>
                <a:gd name="connsiteY7" fmla="*/ 311944 h 2495698"/>
                <a:gd name="connsiteX8" fmla="*/ 1595437 w 2064543"/>
                <a:gd name="connsiteY8" fmla="*/ 250032 h 2495698"/>
                <a:gd name="connsiteX9" fmla="*/ 1545431 w 2064543"/>
                <a:gd name="connsiteY9" fmla="*/ 161925 h 2495698"/>
                <a:gd name="connsiteX10" fmla="*/ 1564481 w 2064543"/>
                <a:gd name="connsiteY10" fmla="*/ 109538 h 2495698"/>
                <a:gd name="connsiteX11" fmla="*/ 1516856 w 2064543"/>
                <a:gd name="connsiteY11" fmla="*/ 114300 h 2495698"/>
                <a:gd name="connsiteX12" fmla="*/ 1495425 w 2064543"/>
                <a:gd name="connsiteY12" fmla="*/ 59532 h 2495698"/>
                <a:gd name="connsiteX13" fmla="*/ 1471612 w 2064543"/>
                <a:gd name="connsiteY13" fmla="*/ 23813 h 2495698"/>
                <a:gd name="connsiteX14" fmla="*/ 1393031 w 2064543"/>
                <a:gd name="connsiteY14" fmla="*/ 19050 h 2495698"/>
                <a:gd name="connsiteX15" fmla="*/ 1335881 w 2064543"/>
                <a:gd name="connsiteY15" fmla="*/ 73819 h 2495698"/>
                <a:gd name="connsiteX16" fmla="*/ 1321593 w 2064543"/>
                <a:gd name="connsiteY16" fmla="*/ 121444 h 2495698"/>
                <a:gd name="connsiteX17" fmla="*/ 1281112 w 2064543"/>
                <a:gd name="connsiteY17" fmla="*/ 228600 h 2495698"/>
                <a:gd name="connsiteX18" fmla="*/ 1245393 w 2064543"/>
                <a:gd name="connsiteY18" fmla="*/ 183357 h 2495698"/>
                <a:gd name="connsiteX19" fmla="*/ 1209675 w 2064543"/>
                <a:gd name="connsiteY19" fmla="*/ 114300 h 2495698"/>
                <a:gd name="connsiteX20" fmla="*/ 1204912 w 2064543"/>
                <a:gd name="connsiteY20" fmla="*/ 30957 h 2495698"/>
                <a:gd name="connsiteX21" fmla="*/ 1171575 w 2064543"/>
                <a:gd name="connsiteY21" fmla="*/ 0 h 2495698"/>
                <a:gd name="connsiteX22" fmla="*/ 1126331 w 2064543"/>
                <a:gd name="connsiteY22" fmla="*/ 80963 h 2495698"/>
                <a:gd name="connsiteX23" fmla="*/ 1050131 w 2064543"/>
                <a:gd name="connsiteY23" fmla="*/ 100013 h 2495698"/>
                <a:gd name="connsiteX24" fmla="*/ 1004887 w 2064543"/>
                <a:gd name="connsiteY24" fmla="*/ 111919 h 2495698"/>
                <a:gd name="connsiteX25" fmla="*/ 962025 w 2064543"/>
                <a:gd name="connsiteY25" fmla="*/ 104775 h 2495698"/>
                <a:gd name="connsiteX26" fmla="*/ 942975 w 2064543"/>
                <a:gd name="connsiteY26" fmla="*/ 97632 h 2495698"/>
                <a:gd name="connsiteX27" fmla="*/ 759618 w 2064543"/>
                <a:gd name="connsiteY27" fmla="*/ 183357 h 2495698"/>
                <a:gd name="connsiteX28" fmla="*/ 704850 w 2064543"/>
                <a:gd name="connsiteY28" fmla="*/ 238125 h 2495698"/>
                <a:gd name="connsiteX29" fmla="*/ 652462 w 2064543"/>
                <a:gd name="connsiteY29" fmla="*/ 254794 h 2495698"/>
                <a:gd name="connsiteX30" fmla="*/ 607218 w 2064543"/>
                <a:gd name="connsiteY30" fmla="*/ 264319 h 2495698"/>
                <a:gd name="connsiteX31" fmla="*/ 581025 w 2064543"/>
                <a:gd name="connsiteY31" fmla="*/ 273844 h 2495698"/>
                <a:gd name="connsiteX32" fmla="*/ 590550 w 2064543"/>
                <a:gd name="connsiteY32" fmla="*/ 323850 h 2495698"/>
                <a:gd name="connsiteX33" fmla="*/ 559593 w 2064543"/>
                <a:gd name="connsiteY33" fmla="*/ 366713 h 2495698"/>
                <a:gd name="connsiteX34" fmla="*/ 504825 w 2064543"/>
                <a:gd name="connsiteY34" fmla="*/ 357188 h 2495698"/>
                <a:gd name="connsiteX35" fmla="*/ 478631 w 2064543"/>
                <a:gd name="connsiteY35" fmla="*/ 316707 h 2495698"/>
                <a:gd name="connsiteX36" fmla="*/ 428625 w 2064543"/>
                <a:gd name="connsiteY36" fmla="*/ 288132 h 2495698"/>
                <a:gd name="connsiteX37" fmla="*/ 400050 w 2064543"/>
                <a:gd name="connsiteY37" fmla="*/ 266700 h 2495698"/>
                <a:gd name="connsiteX38" fmla="*/ 361950 w 2064543"/>
                <a:gd name="connsiteY38" fmla="*/ 300038 h 2495698"/>
                <a:gd name="connsiteX39" fmla="*/ 316706 w 2064543"/>
                <a:gd name="connsiteY39" fmla="*/ 316707 h 2495698"/>
                <a:gd name="connsiteX40" fmla="*/ 273843 w 2064543"/>
                <a:gd name="connsiteY40" fmla="*/ 273844 h 2495698"/>
                <a:gd name="connsiteX41" fmla="*/ 247650 w 2064543"/>
                <a:gd name="connsiteY41" fmla="*/ 245269 h 2495698"/>
                <a:gd name="connsiteX42" fmla="*/ 171450 w 2064543"/>
                <a:gd name="connsiteY42" fmla="*/ 233363 h 2495698"/>
                <a:gd name="connsiteX43" fmla="*/ 90487 w 2064543"/>
                <a:gd name="connsiteY43" fmla="*/ 359569 h 2495698"/>
                <a:gd name="connsiteX44" fmla="*/ 61912 w 2064543"/>
                <a:gd name="connsiteY44" fmla="*/ 435769 h 2495698"/>
                <a:gd name="connsiteX45" fmla="*/ 128587 w 2064543"/>
                <a:gd name="connsiteY45" fmla="*/ 588169 h 2495698"/>
                <a:gd name="connsiteX46" fmla="*/ 140493 w 2064543"/>
                <a:gd name="connsiteY46" fmla="*/ 638175 h 2495698"/>
                <a:gd name="connsiteX47" fmla="*/ 107156 w 2064543"/>
                <a:gd name="connsiteY47" fmla="*/ 728663 h 2495698"/>
                <a:gd name="connsiteX48" fmla="*/ 150018 w 2064543"/>
                <a:gd name="connsiteY48" fmla="*/ 812007 h 2495698"/>
                <a:gd name="connsiteX49" fmla="*/ 157162 w 2064543"/>
                <a:gd name="connsiteY49" fmla="*/ 902494 h 2495698"/>
                <a:gd name="connsiteX50" fmla="*/ 145256 w 2064543"/>
                <a:gd name="connsiteY50" fmla="*/ 1000125 h 2495698"/>
                <a:gd name="connsiteX51" fmla="*/ 121443 w 2064543"/>
                <a:gd name="connsiteY51" fmla="*/ 1062038 h 2495698"/>
                <a:gd name="connsiteX52" fmla="*/ 59531 w 2064543"/>
                <a:gd name="connsiteY52" fmla="*/ 1104900 h 2495698"/>
                <a:gd name="connsiteX53" fmla="*/ 50006 w 2064543"/>
                <a:gd name="connsiteY53" fmla="*/ 1173957 h 2495698"/>
                <a:gd name="connsiteX54" fmla="*/ 14287 w 2064543"/>
                <a:gd name="connsiteY54" fmla="*/ 1252538 h 2495698"/>
                <a:gd name="connsiteX55" fmla="*/ 0 w 2064543"/>
                <a:gd name="connsiteY55" fmla="*/ 1283494 h 2495698"/>
                <a:gd name="connsiteX56" fmla="*/ 40481 w 2064543"/>
                <a:gd name="connsiteY56" fmla="*/ 1350169 h 2495698"/>
                <a:gd name="connsiteX57" fmla="*/ 26193 w 2064543"/>
                <a:gd name="connsiteY57" fmla="*/ 1402557 h 2495698"/>
                <a:gd name="connsiteX58" fmla="*/ 0 w 2064543"/>
                <a:gd name="connsiteY58" fmla="*/ 1454944 h 2495698"/>
                <a:gd name="connsiteX59" fmla="*/ 42862 w 2064543"/>
                <a:gd name="connsiteY59" fmla="*/ 1500188 h 2495698"/>
                <a:gd name="connsiteX60" fmla="*/ 107156 w 2064543"/>
                <a:gd name="connsiteY60" fmla="*/ 1524000 h 2495698"/>
                <a:gd name="connsiteX61" fmla="*/ 173831 w 2064543"/>
                <a:gd name="connsiteY61" fmla="*/ 1635919 h 2495698"/>
                <a:gd name="connsiteX62" fmla="*/ 188118 w 2064543"/>
                <a:gd name="connsiteY62" fmla="*/ 1721644 h 2495698"/>
                <a:gd name="connsiteX63" fmla="*/ 109537 w 2064543"/>
                <a:gd name="connsiteY63" fmla="*/ 1774032 h 2495698"/>
                <a:gd name="connsiteX64" fmla="*/ 171450 w 2064543"/>
                <a:gd name="connsiteY64" fmla="*/ 1804988 h 2495698"/>
                <a:gd name="connsiteX65" fmla="*/ 157162 w 2064543"/>
                <a:gd name="connsiteY65" fmla="*/ 1876425 h 2495698"/>
                <a:gd name="connsiteX66" fmla="*/ 159543 w 2064543"/>
                <a:gd name="connsiteY66" fmla="*/ 1885950 h 2495698"/>
                <a:gd name="connsiteX67" fmla="*/ 147637 w 2064543"/>
                <a:gd name="connsiteY67" fmla="*/ 1940719 h 2495698"/>
                <a:gd name="connsiteX68" fmla="*/ 157162 w 2064543"/>
                <a:gd name="connsiteY68" fmla="*/ 1993107 h 2495698"/>
                <a:gd name="connsiteX69" fmla="*/ 123825 w 2064543"/>
                <a:gd name="connsiteY69" fmla="*/ 2040732 h 2495698"/>
                <a:gd name="connsiteX70" fmla="*/ 207168 w 2064543"/>
                <a:gd name="connsiteY70" fmla="*/ 2071687 h 2495698"/>
                <a:gd name="connsiteX71" fmla="*/ 240506 w 2064543"/>
                <a:gd name="connsiteY71" fmla="*/ 2114550 h 2495698"/>
                <a:gd name="connsiteX72" fmla="*/ 261937 w 2064543"/>
                <a:gd name="connsiteY72" fmla="*/ 2162174 h 2495698"/>
                <a:gd name="connsiteX73" fmla="*/ 292893 w 2064543"/>
                <a:gd name="connsiteY73" fmla="*/ 2181224 h 2495698"/>
                <a:gd name="connsiteX74" fmla="*/ 278606 w 2064543"/>
                <a:gd name="connsiteY74" fmla="*/ 2221705 h 2495698"/>
                <a:gd name="connsiteX75" fmla="*/ 226218 w 2064543"/>
                <a:gd name="connsiteY75" fmla="*/ 2262186 h 2495698"/>
                <a:gd name="connsiteX76" fmla="*/ 226218 w 2064543"/>
                <a:gd name="connsiteY76" fmla="*/ 2288380 h 2495698"/>
                <a:gd name="connsiteX77" fmla="*/ 323850 w 2064543"/>
                <a:gd name="connsiteY77" fmla="*/ 2371723 h 2495698"/>
                <a:gd name="connsiteX78" fmla="*/ 497681 w 2064543"/>
                <a:gd name="connsiteY78" fmla="*/ 2471738 h 2495698"/>
                <a:gd name="connsiteX79" fmla="*/ 676275 w 2064543"/>
                <a:gd name="connsiteY79" fmla="*/ 1881188 h 2495698"/>
                <a:gd name="connsiteX80" fmla="*/ 678656 w 2064543"/>
                <a:gd name="connsiteY80" fmla="*/ 1800225 h 2495698"/>
                <a:gd name="connsiteX81" fmla="*/ 726281 w 2064543"/>
                <a:gd name="connsiteY81" fmla="*/ 1695450 h 2495698"/>
                <a:gd name="connsiteX82" fmla="*/ 766762 w 2064543"/>
                <a:gd name="connsiteY82" fmla="*/ 1621632 h 2495698"/>
                <a:gd name="connsiteX83" fmla="*/ 792956 w 2064543"/>
                <a:gd name="connsiteY83" fmla="*/ 1485900 h 2495698"/>
                <a:gd name="connsiteX84" fmla="*/ 866775 w 2064543"/>
                <a:gd name="connsiteY84" fmla="*/ 1376363 h 2495698"/>
                <a:gd name="connsiteX85" fmla="*/ 942975 w 2064543"/>
                <a:gd name="connsiteY85" fmla="*/ 1247775 h 2495698"/>
                <a:gd name="connsiteX86" fmla="*/ 973931 w 2064543"/>
                <a:gd name="connsiteY86" fmla="*/ 1197769 h 2495698"/>
                <a:gd name="connsiteX87" fmla="*/ 985837 w 2064543"/>
                <a:gd name="connsiteY87" fmla="*/ 1062038 h 2495698"/>
                <a:gd name="connsiteX88" fmla="*/ 1028700 w 2064543"/>
                <a:gd name="connsiteY88" fmla="*/ 1009650 h 2495698"/>
                <a:gd name="connsiteX89" fmla="*/ 1085850 w 2064543"/>
                <a:gd name="connsiteY89" fmla="*/ 1045369 h 2495698"/>
                <a:gd name="connsiteX90" fmla="*/ 1183481 w 2064543"/>
                <a:gd name="connsiteY90" fmla="*/ 1100138 h 2495698"/>
                <a:gd name="connsiteX91" fmla="*/ 1223962 w 2064543"/>
                <a:gd name="connsiteY91" fmla="*/ 1119188 h 2495698"/>
                <a:gd name="connsiteX92" fmla="*/ 1276350 w 2064543"/>
                <a:gd name="connsiteY92" fmla="*/ 1190625 h 2495698"/>
                <a:gd name="connsiteX93" fmla="*/ 1285875 w 2064543"/>
                <a:gd name="connsiteY93" fmla="*/ 1285875 h 2495698"/>
                <a:gd name="connsiteX94" fmla="*/ 1338262 w 2064543"/>
                <a:gd name="connsiteY94" fmla="*/ 1297782 h 2495698"/>
                <a:gd name="connsiteX95" fmla="*/ 1404937 w 2064543"/>
                <a:gd name="connsiteY95" fmla="*/ 1321594 h 2495698"/>
                <a:gd name="connsiteX96" fmla="*/ 1443037 w 2064543"/>
                <a:gd name="connsiteY96" fmla="*/ 1376363 h 2495698"/>
                <a:gd name="connsiteX97" fmla="*/ 1443037 w 2064543"/>
                <a:gd name="connsiteY97" fmla="*/ 1443038 h 2495698"/>
                <a:gd name="connsiteX98" fmla="*/ 1562100 w 2064543"/>
                <a:gd name="connsiteY98" fmla="*/ 1459707 h 2495698"/>
                <a:gd name="connsiteX99" fmla="*/ 1616868 w 2064543"/>
                <a:gd name="connsiteY99" fmla="*/ 1450182 h 2495698"/>
                <a:gd name="connsiteX100" fmla="*/ 1674018 w 2064543"/>
                <a:gd name="connsiteY100" fmla="*/ 1431132 h 2495698"/>
                <a:gd name="connsiteX0" fmla="*/ 2064543 w 2064543"/>
                <a:gd name="connsiteY0" fmla="*/ 457200 h 2495295"/>
                <a:gd name="connsiteX1" fmla="*/ 2019300 w 2064543"/>
                <a:gd name="connsiteY1" fmla="*/ 428625 h 2495295"/>
                <a:gd name="connsiteX2" fmla="*/ 1978818 w 2064543"/>
                <a:gd name="connsiteY2" fmla="*/ 469107 h 2495295"/>
                <a:gd name="connsiteX3" fmla="*/ 1893093 w 2064543"/>
                <a:gd name="connsiteY3" fmla="*/ 440532 h 2495295"/>
                <a:gd name="connsiteX4" fmla="*/ 1831181 w 2064543"/>
                <a:gd name="connsiteY4" fmla="*/ 361950 h 2495295"/>
                <a:gd name="connsiteX5" fmla="*/ 1762125 w 2064543"/>
                <a:gd name="connsiteY5" fmla="*/ 302419 h 2495295"/>
                <a:gd name="connsiteX6" fmla="*/ 1719262 w 2064543"/>
                <a:gd name="connsiteY6" fmla="*/ 278607 h 2495295"/>
                <a:gd name="connsiteX7" fmla="*/ 1664493 w 2064543"/>
                <a:gd name="connsiteY7" fmla="*/ 311944 h 2495295"/>
                <a:gd name="connsiteX8" fmla="*/ 1595437 w 2064543"/>
                <a:gd name="connsiteY8" fmla="*/ 250032 h 2495295"/>
                <a:gd name="connsiteX9" fmla="*/ 1545431 w 2064543"/>
                <a:gd name="connsiteY9" fmla="*/ 161925 h 2495295"/>
                <a:gd name="connsiteX10" fmla="*/ 1564481 w 2064543"/>
                <a:gd name="connsiteY10" fmla="*/ 109538 h 2495295"/>
                <a:gd name="connsiteX11" fmla="*/ 1516856 w 2064543"/>
                <a:gd name="connsiteY11" fmla="*/ 114300 h 2495295"/>
                <a:gd name="connsiteX12" fmla="*/ 1495425 w 2064543"/>
                <a:gd name="connsiteY12" fmla="*/ 59532 h 2495295"/>
                <a:gd name="connsiteX13" fmla="*/ 1471612 w 2064543"/>
                <a:gd name="connsiteY13" fmla="*/ 23813 h 2495295"/>
                <a:gd name="connsiteX14" fmla="*/ 1393031 w 2064543"/>
                <a:gd name="connsiteY14" fmla="*/ 19050 h 2495295"/>
                <a:gd name="connsiteX15" fmla="*/ 1335881 w 2064543"/>
                <a:gd name="connsiteY15" fmla="*/ 73819 h 2495295"/>
                <a:gd name="connsiteX16" fmla="*/ 1321593 w 2064543"/>
                <a:gd name="connsiteY16" fmla="*/ 121444 h 2495295"/>
                <a:gd name="connsiteX17" fmla="*/ 1281112 w 2064543"/>
                <a:gd name="connsiteY17" fmla="*/ 228600 h 2495295"/>
                <a:gd name="connsiteX18" fmla="*/ 1245393 w 2064543"/>
                <a:gd name="connsiteY18" fmla="*/ 183357 h 2495295"/>
                <a:gd name="connsiteX19" fmla="*/ 1209675 w 2064543"/>
                <a:gd name="connsiteY19" fmla="*/ 114300 h 2495295"/>
                <a:gd name="connsiteX20" fmla="*/ 1204912 w 2064543"/>
                <a:gd name="connsiteY20" fmla="*/ 30957 h 2495295"/>
                <a:gd name="connsiteX21" fmla="*/ 1171575 w 2064543"/>
                <a:gd name="connsiteY21" fmla="*/ 0 h 2495295"/>
                <a:gd name="connsiteX22" fmla="*/ 1126331 w 2064543"/>
                <a:gd name="connsiteY22" fmla="*/ 80963 h 2495295"/>
                <a:gd name="connsiteX23" fmla="*/ 1050131 w 2064543"/>
                <a:gd name="connsiteY23" fmla="*/ 100013 h 2495295"/>
                <a:gd name="connsiteX24" fmla="*/ 1004887 w 2064543"/>
                <a:gd name="connsiteY24" fmla="*/ 111919 h 2495295"/>
                <a:gd name="connsiteX25" fmla="*/ 962025 w 2064543"/>
                <a:gd name="connsiteY25" fmla="*/ 104775 h 2495295"/>
                <a:gd name="connsiteX26" fmla="*/ 942975 w 2064543"/>
                <a:gd name="connsiteY26" fmla="*/ 97632 h 2495295"/>
                <a:gd name="connsiteX27" fmla="*/ 759618 w 2064543"/>
                <a:gd name="connsiteY27" fmla="*/ 183357 h 2495295"/>
                <a:gd name="connsiteX28" fmla="*/ 704850 w 2064543"/>
                <a:gd name="connsiteY28" fmla="*/ 238125 h 2495295"/>
                <a:gd name="connsiteX29" fmla="*/ 652462 w 2064543"/>
                <a:gd name="connsiteY29" fmla="*/ 254794 h 2495295"/>
                <a:gd name="connsiteX30" fmla="*/ 607218 w 2064543"/>
                <a:gd name="connsiteY30" fmla="*/ 264319 h 2495295"/>
                <a:gd name="connsiteX31" fmla="*/ 581025 w 2064543"/>
                <a:gd name="connsiteY31" fmla="*/ 273844 h 2495295"/>
                <a:gd name="connsiteX32" fmla="*/ 590550 w 2064543"/>
                <a:gd name="connsiteY32" fmla="*/ 323850 h 2495295"/>
                <a:gd name="connsiteX33" fmla="*/ 559593 w 2064543"/>
                <a:gd name="connsiteY33" fmla="*/ 366713 h 2495295"/>
                <a:gd name="connsiteX34" fmla="*/ 504825 w 2064543"/>
                <a:gd name="connsiteY34" fmla="*/ 357188 h 2495295"/>
                <a:gd name="connsiteX35" fmla="*/ 478631 w 2064543"/>
                <a:gd name="connsiteY35" fmla="*/ 316707 h 2495295"/>
                <a:gd name="connsiteX36" fmla="*/ 428625 w 2064543"/>
                <a:gd name="connsiteY36" fmla="*/ 288132 h 2495295"/>
                <a:gd name="connsiteX37" fmla="*/ 400050 w 2064543"/>
                <a:gd name="connsiteY37" fmla="*/ 266700 h 2495295"/>
                <a:gd name="connsiteX38" fmla="*/ 361950 w 2064543"/>
                <a:gd name="connsiteY38" fmla="*/ 300038 h 2495295"/>
                <a:gd name="connsiteX39" fmla="*/ 316706 w 2064543"/>
                <a:gd name="connsiteY39" fmla="*/ 316707 h 2495295"/>
                <a:gd name="connsiteX40" fmla="*/ 273843 w 2064543"/>
                <a:gd name="connsiteY40" fmla="*/ 273844 h 2495295"/>
                <a:gd name="connsiteX41" fmla="*/ 247650 w 2064543"/>
                <a:gd name="connsiteY41" fmla="*/ 245269 h 2495295"/>
                <a:gd name="connsiteX42" fmla="*/ 171450 w 2064543"/>
                <a:gd name="connsiteY42" fmla="*/ 233363 h 2495295"/>
                <a:gd name="connsiteX43" fmla="*/ 90487 w 2064543"/>
                <a:gd name="connsiteY43" fmla="*/ 359569 h 2495295"/>
                <a:gd name="connsiteX44" fmla="*/ 61912 w 2064543"/>
                <a:gd name="connsiteY44" fmla="*/ 435769 h 2495295"/>
                <a:gd name="connsiteX45" fmla="*/ 128587 w 2064543"/>
                <a:gd name="connsiteY45" fmla="*/ 588169 h 2495295"/>
                <a:gd name="connsiteX46" fmla="*/ 140493 w 2064543"/>
                <a:gd name="connsiteY46" fmla="*/ 638175 h 2495295"/>
                <a:gd name="connsiteX47" fmla="*/ 107156 w 2064543"/>
                <a:gd name="connsiteY47" fmla="*/ 728663 h 2495295"/>
                <a:gd name="connsiteX48" fmla="*/ 150018 w 2064543"/>
                <a:gd name="connsiteY48" fmla="*/ 812007 h 2495295"/>
                <a:gd name="connsiteX49" fmla="*/ 157162 w 2064543"/>
                <a:gd name="connsiteY49" fmla="*/ 902494 h 2495295"/>
                <a:gd name="connsiteX50" fmla="*/ 145256 w 2064543"/>
                <a:gd name="connsiteY50" fmla="*/ 1000125 h 2495295"/>
                <a:gd name="connsiteX51" fmla="*/ 121443 w 2064543"/>
                <a:gd name="connsiteY51" fmla="*/ 1062038 h 2495295"/>
                <a:gd name="connsiteX52" fmla="*/ 59531 w 2064543"/>
                <a:gd name="connsiteY52" fmla="*/ 1104900 h 2495295"/>
                <a:gd name="connsiteX53" fmla="*/ 50006 w 2064543"/>
                <a:gd name="connsiteY53" fmla="*/ 1173957 h 2495295"/>
                <a:gd name="connsiteX54" fmla="*/ 14287 w 2064543"/>
                <a:gd name="connsiteY54" fmla="*/ 1252538 h 2495295"/>
                <a:gd name="connsiteX55" fmla="*/ 0 w 2064543"/>
                <a:gd name="connsiteY55" fmla="*/ 1283494 h 2495295"/>
                <a:gd name="connsiteX56" fmla="*/ 40481 w 2064543"/>
                <a:gd name="connsiteY56" fmla="*/ 1350169 h 2495295"/>
                <a:gd name="connsiteX57" fmla="*/ 26193 w 2064543"/>
                <a:gd name="connsiteY57" fmla="*/ 1402557 h 2495295"/>
                <a:gd name="connsiteX58" fmla="*/ 0 w 2064543"/>
                <a:gd name="connsiteY58" fmla="*/ 1454944 h 2495295"/>
                <a:gd name="connsiteX59" fmla="*/ 42862 w 2064543"/>
                <a:gd name="connsiteY59" fmla="*/ 1500188 h 2495295"/>
                <a:gd name="connsiteX60" fmla="*/ 107156 w 2064543"/>
                <a:gd name="connsiteY60" fmla="*/ 1524000 h 2495295"/>
                <a:gd name="connsiteX61" fmla="*/ 173831 w 2064543"/>
                <a:gd name="connsiteY61" fmla="*/ 1635919 h 2495295"/>
                <a:gd name="connsiteX62" fmla="*/ 188118 w 2064543"/>
                <a:gd name="connsiteY62" fmla="*/ 1721644 h 2495295"/>
                <a:gd name="connsiteX63" fmla="*/ 109537 w 2064543"/>
                <a:gd name="connsiteY63" fmla="*/ 1774032 h 2495295"/>
                <a:gd name="connsiteX64" fmla="*/ 171450 w 2064543"/>
                <a:gd name="connsiteY64" fmla="*/ 1804988 h 2495295"/>
                <a:gd name="connsiteX65" fmla="*/ 157162 w 2064543"/>
                <a:gd name="connsiteY65" fmla="*/ 1876425 h 2495295"/>
                <a:gd name="connsiteX66" fmla="*/ 159543 w 2064543"/>
                <a:gd name="connsiteY66" fmla="*/ 1885950 h 2495295"/>
                <a:gd name="connsiteX67" fmla="*/ 147637 w 2064543"/>
                <a:gd name="connsiteY67" fmla="*/ 1940719 h 2495295"/>
                <a:gd name="connsiteX68" fmla="*/ 157162 w 2064543"/>
                <a:gd name="connsiteY68" fmla="*/ 1993107 h 2495295"/>
                <a:gd name="connsiteX69" fmla="*/ 123825 w 2064543"/>
                <a:gd name="connsiteY69" fmla="*/ 2040732 h 2495295"/>
                <a:gd name="connsiteX70" fmla="*/ 207168 w 2064543"/>
                <a:gd name="connsiteY70" fmla="*/ 2071687 h 2495295"/>
                <a:gd name="connsiteX71" fmla="*/ 240506 w 2064543"/>
                <a:gd name="connsiteY71" fmla="*/ 2114550 h 2495295"/>
                <a:gd name="connsiteX72" fmla="*/ 261937 w 2064543"/>
                <a:gd name="connsiteY72" fmla="*/ 2162174 h 2495295"/>
                <a:gd name="connsiteX73" fmla="*/ 292893 w 2064543"/>
                <a:gd name="connsiteY73" fmla="*/ 2181224 h 2495295"/>
                <a:gd name="connsiteX74" fmla="*/ 278606 w 2064543"/>
                <a:gd name="connsiteY74" fmla="*/ 2221705 h 2495295"/>
                <a:gd name="connsiteX75" fmla="*/ 226218 w 2064543"/>
                <a:gd name="connsiteY75" fmla="*/ 2262186 h 2495295"/>
                <a:gd name="connsiteX76" fmla="*/ 226218 w 2064543"/>
                <a:gd name="connsiteY76" fmla="*/ 2288380 h 2495295"/>
                <a:gd name="connsiteX77" fmla="*/ 219075 w 2064543"/>
                <a:gd name="connsiteY77" fmla="*/ 2312192 h 2495295"/>
                <a:gd name="connsiteX78" fmla="*/ 323850 w 2064543"/>
                <a:gd name="connsiteY78" fmla="*/ 2371723 h 2495295"/>
                <a:gd name="connsiteX79" fmla="*/ 497681 w 2064543"/>
                <a:gd name="connsiteY79" fmla="*/ 2471738 h 2495295"/>
                <a:gd name="connsiteX80" fmla="*/ 676275 w 2064543"/>
                <a:gd name="connsiteY80" fmla="*/ 1881188 h 2495295"/>
                <a:gd name="connsiteX81" fmla="*/ 678656 w 2064543"/>
                <a:gd name="connsiteY81" fmla="*/ 1800225 h 2495295"/>
                <a:gd name="connsiteX82" fmla="*/ 726281 w 2064543"/>
                <a:gd name="connsiteY82" fmla="*/ 1695450 h 2495295"/>
                <a:gd name="connsiteX83" fmla="*/ 766762 w 2064543"/>
                <a:gd name="connsiteY83" fmla="*/ 1621632 h 2495295"/>
                <a:gd name="connsiteX84" fmla="*/ 792956 w 2064543"/>
                <a:gd name="connsiteY84" fmla="*/ 1485900 h 2495295"/>
                <a:gd name="connsiteX85" fmla="*/ 866775 w 2064543"/>
                <a:gd name="connsiteY85" fmla="*/ 1376363 h 2495295"/>
                <a:gd name="connsiteX86" fmla="*/ 942975 w 2064543"/>
                <a:gd name="connsiteY86" fmla="*/ 1247775 h 2495295"/>
                <a:gd name="connsiteX87" fmla="*/ 973931 w 2064543"/>
                <a:gd name="connsiteY87" fmla="*/ 1197769 h 2495295"/>
                <a:gd name="connsiteX88" fmla="*/ 985837 w 2064543"/>
                <a:gd name="connsiteY88" fmla="*/ 1062038 h 2495295"/>
                <a:gd name="connsiteX89" fmla="*/ 1028700 w 2064543"/>
                <a:gd name="connsiteY89" fmla="*/ 1009650 h 2495295"/>
                <a:gd name="connsiteX90" fmla="*/ 1085850 w 2064543"/>
                <a:gd name="connsiteY90" fmla="*/ 1045369 h 2495295"/>
                <a:gd name="connsiteX91" fmla="*/ 1183481 w 2064543"/>
                <a:gd name="connsiteY91" fmla="*/ 1100138 h 2495295"/>
                <a:gd name="connsiteX92" fmla="*/ 1223962 w 2064543"/>
                <a:gd name="connsiteY92" fmla="*/ 1119188 h 2495295"/>
                <a:gd name="connsiteX93" fmla="*/ 1276350 w 2064543"/>
                <a:gd name="connsiteY93" fmla="*/ 1190625 h 2495295"/>
                <a:gd name="connsiteX94" fmla="*/ 1285875 w 2064543"/>
                <a:gd name="connsiteY94" fmla="*/ 1285875 h 2495295"/>
                <a:gd name="connsiteX95" fmla="*/ 1338262 w 2064543"/>
                <a:gd name="connsiteY95" fmla="*/ 1297782 h 2495295"/>
                <a:gd name="connsiteX96" fmla="*/ 1404937 w 2064543"/>
                <a:gd name="connsiteY96" fmla="*/ 1321594 h 2495295"/>
                <a:gd name="connsiteX97" fmla="*/ 1443037 w 2064543"/>
                <a:gd name="connsiteY97" fmla="*/ 1376363 h 2495295"/>
                <a:gd name="connsiteX98" fmla="*/ 1443037 w 2064543"/>
                <a:gd name="connsiteY98" fmla="*/ 1443038 h 2495295"/>
                <a:gd name="connsiteX99" fmla="*/ 1562100 w 2064543"/>
                <a:gd name="connsiteY99" fmla="*/ 1459707 h 2495295"/>
                <a:gd name="connsiteX100" fmla="*/ 1616868 w 2064543"/>
                <a:gd name="connsiteY100" fmla="*/ 1450182 h 2495295"/>
                <a:gd name="connsiteX101" fmla="*/ 1674018 w 2064543"/>
                <a:gd name="connsiteY101" fmla="*/ 1431132 h 2495295"/>
                <a:gd name="connsiteX0" fmla="*/ 2064543 w 2064543"/>
                <a:gd name="connsiteY0" fmla="*/ 457200 h 2471738"/>
                <a:gd name="connsiteX1" fmla="*/ 2019300 w 2064543"/>
                <a:gd name="connsiteY1" fmla="*/ 428625 h 2471738"/>
                <a:gd name="connsiteX2" fmla="*/ 1978818 w 2064543"/>
                <a:gd name="connsiteY2" fmla="*/ 469107 h 2471738"/>
                <a:gd name="connsiteX3" fmla="*/ 1893093 w 2064543"/>
                <a:gd name="connsiteY3" fmla="*/ 440532 h 2471738"/>
                <a:gd name="connsiteX4" fmla="*/ 1831181 w 2064543"/>
                <a:gd name="connsiteY4" fmla="*/ 361950 h 2471738"/>
                <a:gd name="connsiteX5" fmla="*/ 1762125 w 2064543"/>
                <a:gd name="connsiteY5" fmla="*/ 302419 h 2471738"/>
                <a:gd name="connsiteX6" fmla="*/ 1719262 w 2064543"/>
                <a:gd name="connsiteY6" fmla="*/ 278607 h 2471738"/>
                <a:gd name="connsiteX7" fmla="*/ 1664493 w 2064543"/>
                <a:gd name="connsiteY7" fmla="*/ 311944 h 2471738"/>
                <a:gd name="connsiteX8" fmla="*/ 1595437 w 2064543"/>
                <a:gd name="connsiteY8" fmla="*/ 250032 h 2471738"/>
                <a:gd name="connsiteX9" fmla="*/ 1545431 w 2064543"/>
                <a:gd name="connsiteY9" fmla="*/ 161925 h 2471738"/>
                <a:gd name="connsiteX10" fmla="*/ 1564481 w 2064543"/>
                <a:gd name="connsiteY10" fmla="*/ 109538 h 2471738"/>
                <a:gd name="connsiteX11" fmla="*/ 1516856 w 2064543"/>
                <a:gd name="connsiteY11" fmla="*/ 114300 h 2471738"/>
                <a:gd name="connsiteX12" fmla="*/ 1495425 w 2064543"/>
                <a:gd name="connsiteY12" fmla="*/ 59532 h 2471738"/>
                <a:gd name="connsiteX13" fmla="*/ 1471612 w 2064543"/>
                <a:gd name="connsiteY13" fmla="*/ 23813 h 2471738"/>
                <a:gd name="connsiteX14" fmla="*/ 1393031 w 2064543"/>
                <a:gd name="connsiteY14" fmla="*/ 19050 h 2471738"/>
                <a:gd name="connsiteX15" fmla="*/ 1335881 w 2064543"/>
                <a:gd name="connsiteY15" fmla="*/ 73819 h 2471738"/>
                <a:gd name="connsiteX16" fmla="*/ 1321593 w 2064543"/>
                <a:gd name="connsiteY16" fmla="*/ 121444 h 2471738"/>
                <a:gd name="connsiteX17" fmla="*/ 1281112 w 2064543"/>
                <a:gd name="connsiteY17" fmla="*/ 228600 h 2471738"/>
                <a:gd name="connsiteX18" fmla="*/ 1245393 w 2064543"/>
                <a:gd name="connsiteY18" fmla="*/ 183357 h 2471738"/>
                <a:gd name="connsiteX19" fmla="*/ 1209675 w 2064543"/>
                <a:gd name="connsiteY19" fmla="*/ 114300 h 2471738"/>
                <a:gd name="connsiteX20" fmla="*/ 1204912 w 2064543"/>
                <a:gd name="connsiteY20" fmla="*/ 30957 h 2471738"/>
                <a:gd name="connsiteX21" fmla="*/ 1171575 w 2064543"/>
                <a:gd name="connsiteY21" fmla="*/ 0 h 2471738"/>
                <a:gd name="connsiteX22" fmla="*/ 1126331 w 2064543"/>
                <a:gd name="connsiteY22" fmla="*/ 80963 h 2471738"/>
                <a:gd name="connsiteX23" fmla="*/ 1050131 w 2064543"/>
                <a:gd name="connsiteY23" fmla="*/ 100013 h 2471738"/>
                <a:gd name="connsiteX24" fmla="*/ 1004887 w 2064543"/>
                <a:gd name="connsiteY24" fmla="*/ 111919 h 2471738"/>
                <a:gd name="connsiteX25" fmla="*/ 962025 w 2064543"/>
                <a:gd name="connsiteY25" fmla="*/ 104775 h 2471738"/>
                <a:gd name="connsiteX26" fmla="*/ 942975 w 2064543"/>
                <a:gd name="connsiteY26" fmla="*/ 97632 h 2471738"/>
                <a:gd name="connsiteX27" fmla="*/ 759618 w 2064543"/>
                <a:gd name="connsiteY27" fmla="*/ 183357 h 2471738"/>
                <a:gd name="connsiteX28" fmla="*/ 704850 w 2064543"/>
                <a:gd name="connsiteY28" fmla="*/ 238125 h 2471738"/>
                <a:gd name="connsiteX29" fmla="*/ 652462 w 2064543"/>
                <a:gd name="connsiteY29" fmla="*/ 254794 h 2471738"/>
                <a:gd name="connsiteX30" fmla="*/ 607218 w 2064543"/>
                <a:gd name="connsiteY30" fmla="*/ 264319 h 2471738"/>
                <a:gd name="connsiteX31" fmla="*/ 581025 w 2064543"/>
                <a:gd name="connsiteY31" fmla="*/ 273844 h 2471738"/>
                <a:gd name="connsiteX32" fmla="*/ 590550 w 2064543"/>
                <a:gd name="connsiteY32" fmla="*/ 323850 h 2471738"/>
                <a:gd name="connsiteX33" fmla="*/ 559593 w 2064543"/>
                <a:gd name="connsiteY33" fmla="*/ 366713 h 2471738"/>
                <a:gd name="connsiteX34" fmla="*/ 504825 w 2064543"/>
                <a:gd name="connsiteY34" fmla="*/ 357188 h 2471738"/>
                <a:gd name="connsiteX35" fmla="*/ 478631 w 2064543"/>
                <a:gd name="connsiteY35" fmla="*/ 316707 h 2471738"/>
                <a:gd name="connsiteX36" fmla="*/ 428625 w 2064543"/>
                <a:gd name="connsiteY36" fmla="*/ 288132 h 2471738"/>
                <a:gd name="connsiteX37" fmla="*/ 400050 w 2064543"/>
                <a:gd name="connsiteY37" fmla="*/ 266700 h 2471738"/>
                <a:gd name="connsiteX38" fmla="*/ 361950 w 2064543"/>
                <a:gd name="connsiteY38" fmla="*/ 300038 h 2471738"/>
                <a:gd name="connsiteX39" fmla="*/ 316706 w 2064543"/>
                <a:gd name="connsiteY39" fmla="*/ 316707 h 2471738"/>
                <a:gd name="connsiteX40" fmla="*/ 273843 w 2064543"/>
                <a:gd name="connsiteY40" fmla="*/ 273844 h 2471738"/>
                <a:gd name="connsiteX41" fmla="*/ 247650 w 2064543"/>
                <a:gd name="connsiteY41" fmla="*/ 245269 h 2471738"/>
                <a:gd name="connsiteX42" fmla="*/ 171450 w 2064543"/>
                <a:gd name="connsiteY42" fmla="*/ 233363 h 2471738"/>
                <a:gd name="connsiteX43" fmla="*/ 90487 w 2064543"/>
                <a:gd name="connsiteY43" fmla="*/ 359569 h 2471738"/>
                <a:gd name="connsiteX44" fmla="*/ 61912 w 2064543"/>
                <a:gd name="connsiteY44" fmla="*/ 435769 h 2471738"/>
                <a:gd name="connsiteX45" fmla="*/ 128587 w 2064543"/>
                <a:gd name="connsiteY45" fmla="*/ 588169 h 2471738"/>
                <a:gd name="connsiteX46" fmla="*/ 140493 w 2064543"/>
                <a:gd name="connsiteY46" fmla="*/ 638175 h 2471738"/>
                <a:gd name="connsiteX47" fmla="*/ 107156 w 2064543"/>
                <a:gd name="connsiteY47" fmla="*/ 728663 h 2471738"/>
                <a:gd name="connsiteX48" fmla="*/ 150018 w 2064543"/>
                <a:gd name="connsiteY48" fmla="*/ 812007 h 2471738"/>
                <a:gd name="connsiteX49" fmla="*/ 157162 w 2064543"/>
                <a:gd name="connsiteY49" fmla="*/ 902494 h 2471738"/>
                <a:gd name="connsiteX50" fmla="*/ 145256 w 2064543"/>
                <a:gd name="connsiteY50" fmla="*/ 1000125 h 2471738"/>
                <a:gd name="connsiteX51" fmla="*/ 121443 w 2064543"/>
                <a:gd name="connsiteY51" fmla="*/ 1062038 h 2471738"/>
                <a:gd name="connsiteX52" fmla="*/ 59531 w 2064543"/>
                <a:gd name="connsiteY52" fmla="*/ 1104900 h 2471738"/>
                <a:gd name="connsiteX53" fmla="*/ 50006 w 2064543"/>
                <a:gd name="connsiteY53" fmla="*/ 1173957 h 2471738"/>
                <a:gd name="connsiteX54" fmla="*/ 14287 w 2064543"/>
                <a:gd name="connsiteY54" fmla="*/ 1252538 h 2471738"/>
                <a:gd name="connsiteX55" fmla="*/ 0 w 2064543"/>
                <a:gd name="connsiteY55" fmla="*/ 1283494 h 2471738"/>
                <a:gd name="connsiteX56" fmla="*/ 40481 w 2064543"/>
                <a:gd name="connsiteY56" fmla="*/ 1350169 h 2471738"/>
                <a:gd name="connsiteX57" fmla="*/ 26193 w 2064543"/>
                <a:gd name="connsiteY57" fmla="*/ 1402557 h 2471738"/>
                <a:gd name="connsiteX58" fmla="*/ 0 w 2064543"/>
                <a:gd name="connsiteY58" fmla="*/ 1454944 h 2471738"/>
                <a:gd name="connsiteX59" fmla="*/ 42862 w 2064543"/>
                <a:gd name="connsiteY59" fmla="*/ 1500188 h 2471738"/>
                <a:gd name="connsiteX60" fmla="*/ 107156 w 2064543"/>
                <a:gd name="connsiteY60" fmla="*/ 1524000 h 2471738"/>
                <a:gd name="connsiteX61" fmla="*/ 173831 w 2064543"/>
                <a:gd name="connsiteY61" fmla="*/ 1635919 h 2471738"/>
                <a:gd name="connsiteX62" fmla="*/ 188118 w 2064543"/>
                <a:gd name="connsiteY62" fmla="*/ 1721644 h 2471738"/>
                <a:gd name="connsiteX63" fmla="*/ 109537 w 2064543"/>
                <a:gd name="connsiteY63" fmla="*/ 1774032 h 2471738"/>
                <a:gd name="connsiteX64" fmla="*/ 171450 w 2064543"/>
                <a:gd name="connsiteY64" fmla="*/ 1804988 h 2471738"/>
                <a:gd name="connsiteX65" fmla="*/ 157162 w 2064543"/>
                <a:gd name="connsiteY65" fmla="*/ 1876425 h 2471738"/>
                <a:gd name="connsiteX66" fmla="*/ 159543 w 2064543"/>
                <a:gd name="connsiteY66" fmla="*/ 1885950 h 2471738"/>
                <a:gd name="connsiteX67" fmla="*/ 147637 w 2064543"/>
                <a:gd name="connsiteY67" fmla="*/ 1940719 h 2471738"/>
                <a:gd name="connsiteX68" fmla="*/ 157162 w 2064543"/>
                <a:gd name="connsiteY68" fmla="*/ 1993107 h 2471738"/>
                <a:gd name="connsiteX69" fmla="*/ 123825 w 2064543"/>
                <a:gd name="connsiteY69" fmla="*/ 2040732 h 2471738"/>
                <a:gd name="connsiteX70" fmla="*/ 207168 w 2064543"/>
                <a:gd name="connsiteY70" fmla="*/ 2071687 h 2471738"/>
                <a:gd name="connsiteX71" fmla="*/ 240506 w 2064543"/>
                <a:gd name="connsiteY71" fmla="*/ 2114550 h 2471738"/>
                <a:gd name="connsiteX72" fmla="*/ 261937 w 2064543"/>
                <a:gd name="connsiteY72" fmla="*/ 2162174 h 2471738"/>
                <a:gd name="connsiteX73" fmla="*/ 292893 w 2064543"/>
                <a:gd name="connsiteY73" fmla="*/ 2181224 h 2471738"/>
                <a:gd name="connsiteX74" fmla="*/ 278606 w 2064543"/>
                <a:gd name="connsiteY74" fmla="*/ 2221705 h 2471738"/>
                <a:gd name="connsiteX75" fmla="*/ 226218 w 2064543"/>
                <a:gd name="connsiteY75" fmla="*/ 2262186 h 2471738"/>
                <a:gd name="connsiteX76" fmla="*/ 226218 w 2064543"/>
                <a:gd name="connsiteY76" fmla="*/ 2288380 h 2471738"/>
                <a:gd name="connsiteX77" fmla="*/ 219075 w 2064543"/>
                <a:gd name="connsiteY77" fmla="*/ 2312192 h 2471738"/>
                <a:gd name="connsiteX78" fmla="*/ 323850 w 2064543"/>
                <a:gd name="connsiteY78" fmla="*/ 2371723 h 2471738"/>
                <a:gd name="connsiteX79" fmla="*/ 497681 w 2064543"/>
                <a:gd name="connsiteY79" fmla="*/ 2471738 h 2471738"/>
                <a:gd name="connsiteX80" fmla="*/ 676275 w 2064543"/>
                <a:gd name="connsiteY80" fmla="*/ 1881188 h 2471738"/>
                <a:gd name="connsiteX81" fmla="*/ 678656 w 2064543"/>
                <a:gd name="connsiteY81" fmla="*/ 1800225 h 2471738"/>
                <a:gd name="connsiteX82" fmla="*/ 726281 w 2064543"/>
                <a:gd name="connsiteY82" fmla="*/ 1695450 h 2471738"/>
                <a:gd name="connsiteX83" fmla="*/ 766762 w 2064543"/>
                <a:gd name="connsiteY83" fmla="*/ 1621632 h 2471738"/>
                <a:gd name="connsiteX84" fmla="*/ 792956 w 2064543"/>
                <a:gd name="connsiteY84" fmla="*/ 1485900 h 2471738"/>
                <a:gd name="connsiteX85" fmla="*/ 866775 w 2064543"/>
                <a:gd name="connsiteY85" fmla="*/ 1376363 h 2471738"/>
                <a:gd name="connsiteX86" fmla="*/ 942975 w 2064543"/>
                <a:gd name="connsiteY86" fmla="*/ 1247775 h 2471738"/>
                <a:gd name="connsiteX87" fmla="*/ 973931 w 2064543"/>
                <a:gd name="connsiteY87" fmla="*/ 1197769 h 2471738"/>
                <a:gd name="connsiteX88" fmla="*/ 985837 w 2064543"/>
                <a:gd name="connsiteY88" fmla="*/ 1062038 h 2471738"/>
                <a:gd name="connsiteX89" fmla="*/ 1028700 w 2064543"/>
                <a:gd name="connsiteY89" fmla="*/ 1009650 h 2471738"/>
                <a:gd name="connsiteX90" fmla="*/ 1085850 w 2064543"/>
                <a:gd name="connsiteY90" fmla="*/ 1045369 h 2471738"/>
                <a:gd name="connsiteX91" fmla="*/ 1183481 w 2064543"/>
                <a:gd name="connsiteY91" fmla="*/ 1100138 h 2471738"/>
                <a:gd name="connsiteX92" fmla="*/ 1223962 w 2064543"/>
                <a:gd name="connsiteY92" fmla="*/ 1119188 h 2471738"/>
                <a:gd name="connsiteX93" fmla="*/ 1276350 w 2064543"/>
                <a:gd name="connsiteY93" fmla="*/ 1190625 h 2471738"/>
                <a:gd name="connsiteX94" fmla="*/ 1285875 w 2064543"/>
                <a:gd name="connsiteY94" fmla="*/ 1285875 h 2471738"/>
                <a:gd name="connsiteX95" fmla="*/ 1338262 w 2064543"/>
                <a:gd name="connsiteY95" fmla="*/ 1297782 h 2471738"/>
                <a:gd name="connsiteX96" fmla="*/ 1404937 w 2064543"/>
                <a:gd name="connsiteY96" fmla="*/ 1321594 h 2471738"/>
                <a:gd name="connsiteX97" fmla="*/ 1443037 w 2064543"/>
                <a:gd name="connsiteY97" fmla="*/ 1376363 h 2471738"/>
                <a:gd name="connsiteX98" fmla="*/ 1443037 w 2064543"/>
                <a:gd name="connsiteY98" fmla="*/ 1443038 h 2471738"/>
                <a:gd name="connsiteX99" fmla="*/ 1562100 w 2064543"/>
                <a:gd name="connsiteY99" fmla="*/ 1459707 h 2471738"/>
                <a:gd name="connsiteX100" fmla="*/ 1616868 w 2064543"/>
                <a:gd name="connsiteY100" fmla="*/ 1450182 h 2471738"/>
                <a:gd name="connsiteX101" fmla="*/ 1674018 w 2064543"/>
                <a:gd name="connsiteY101" fmla="*/ 1431132 h 2471738"/>
                <a:gd name="connsiteX0" fmla="*/ 2064543 w 2064543"/>
                <a:gd name="connsiteY0" fmla="*/ 457200 h 2471738"/>
                <a:gd name="connsiteX1" fmla="*/ 2019300 w 2064543"/>
                <a:gd name="connsiteY1" fmla="*/ 428625 h 2471738"/>
                <a:gd name="connsiteX2" fmla="*/ 1978818 w 2064543"/>
                <a:gd name="connsiteY2" fmla="*/ 469107 h 2471738"/>
                <a:gd name="connsiteX3" fmla="*/ 1893093 w 2064543"/>
                <a:gd name="connsiteY3" fmla="*/ 440532 h 2471738"/>
                <a:gd name="connsiteX4" fmla="*/ 1831181 w 2064543"/>
                <a:gd name="connsiteY4" fmla="*/ 361950 h 2471738"/>
                <a:gd name="connsiteX5" fmla="*/ 1762125 w 2064543"/>
                <a:gd name="connsiteY5" fmla="*/ 302419 h 2471738"/>
                <a:gd name="connsiteX6" fmla="*/ 1719262 w 2064543"/>
                <a:gd name="connsiteY6" fmla="*/ 278607 h 2471738"/>
                <a:gd name="connsiteX7" fmla="*/ 1664493 w 2064543"/>
                <a:gd name="connsiteY7" fmla="*/ 311944 h 2471738"/>
                <a:gd name="connsiteX8" fmla="*/ 1595437 w 2064543"/>
                <a:gd name="connsiteY8" fmla="*/ 250032 h 2471738"/>
                <a:gd name="connsiteX9" fmla="*/ 1545431 w 2064543"/>
                <a:gd name="connsiteY9" fmla="*/ 161925 h 2471738"/>
                <a:gd name="connsiteX10" fmla="*/ 1564481 w 2064543"/>
                <a:gd name="connsiteY10" fmla="*/ 109538 h 2471738"/>
                <a:gd name="connsiteX11" fmla="*/ 1516856 w 2064543"/>
                <a:gd name="connsiteY11" fmla="*/ 114300 h 2471738"/>
                <a:gd name="connsiteX12" fmla="*/ 1495425 w 2064543"/>
                <a:gd name="connsiteY12" fmla="*/ 59532 h 2471738"/>
                <a:gd name="connsiteX13" fmla="*/ 1471612 w 2064543"/>
                <a:gd name="connsiteY13" fmla="*/ 23813 h 2471738"/>
                <a:gd name="connsiteX14" fmla="*/ 1393031 w 2064543"/>
                <a:gd name="connsiteY14" fmla="*/ 19050 h 2471738"/>
                <a:gd name="connsiteX15" fmla="*/ 1335881 w 2064543"/>
                <a:gd name="connsiteY15" fmla="*/ 73819 h 2471738"/>
                <a:gd name="connsiteX16" fmla="*/ 1321593 w 2064543"/>
                <a:gd name="connsiteY16" fmla="*/ 121444 h 2471738"/>
                <a:gd name="connsiteX17" fmla="*/ 1281112 w 2064543"/>
                <a:gd name="connsiteY17" fmla="*/ 228600 h 2471738"/>
                <a:gd name="connsiteX18" fmla="*/ 1245393 w 2064543"/>
                <a:gd name="connsiteY18" fmla="*/ 183357 h 2471738"/>
                <a:gd name="connsiteX19" fmla="*/ 1209675 w 2064543"/>
                <a:gd name="connsiteY19" fmla="*/ 114300 h 2471738"/>
                <a:gd name="connsiteX20" fmla="*/ 1204912 w 2064543"/>
                <a:gd name="connsiteY20" fmla="*/ 30957 h 2471738"/>
                <a:gd name="connsiteX21" fmla="*/ 1171575 w 2064543"/>
                <a:gd name="connsiteY21" fmla="*/ 0 h 2471738"/>
                <a:gd name="connsiteX22" fmla="*/ 1126331 w 2064543"/>
                <a:gd name="connsiteY22" fmla="*/ 80963 h 2471738"/>
                <a:gd name="connsiteX23" fmla="*/ 1050131 w 2064543"/>
                <a:gd name="connsiteY23" fmla="*/ 100013 h 2471738"/>
                <a:gd name="connsiteX24" fmla="*/ 1004887 w 2064543"/>
                <a:gd name="connsiteY24" fmla="*/ 111919 h 2471738"/>
                <a:gd name="connsiteX25" fmla="*/ 962025 w 2064543"/>
                <a:gd name="connsiteY25" fmla="*/ 104775 h 2471738"/>
                <a:gd name="connsiteX26" fmla="*/ 942975 w 2064543"/>
                <a:gd name="connsiteY26" fmla="*/ 97632 h 2471738"/>
                <a:gd name="connsiteX27" fmla="*/ 759618 w 2064543"/>
                <a:gd name="connsiteY27" fmla="*/ 183357 h 2471738"/>
                <a:gd name="connsiteX28" fmla="*/ 704850 w 2064543"/>
                <a:gd name="connsiteY28" fmla="*/ 238125 h 2471738"/>
                <a:gd name="connsiteX29" fmla="*/ 652462 w 2064543"/>
                <a:gd name="connsiteY29" fmla="*/ 254794 h 2471738"/>
                <a:gd name="connsiteX30" fmla="*/ 607218 w 2064543"/>
                <a:gd name="connsiteY30" fmla="*/ 264319 h 2471738"/>
                <a:gd name="connsiteX31" fmla="*/ 581025 w 2064543"/>
                <a:gd name="connsiteY31" fmla="*/ 273844 h 2471738"/>
                <a:gd name="connsiteX32" fmla="*/ 590550 w 2064543"/>
                <a:gd name="connsiteY32" fmla="*/ 323850 h 2471738"/>
                <a:gd name="connsiteX33" fmla="*/ 559593 w 2064543"/>
                <a:gd name="connsiteY33" fmla="*/ 366713 h 2471738"/>
                <a:gd name="connsiteX34" fmla="*/ 504825 w 2064543"/>
                <a:gd name="connsiteY34" fmla="*/ 357188 h 2471738"/>
                <a:gd name="connsiteX35" fmla="*/ 478631 w 2064543"/>
                <a:gd name="connsiteY35" fmla="*/ 316707 h 2471738"/>
                <a:gd name="connsiteX36" fmla="*/ 428625 w 2064543"/>
                <a:gd name="connsiteY36" fmla="*/ 288132 h 2471738"/>
                <a:gd name="connsiteX37" fmla="*/ 400050 w 2064543"/>
                <a:gd name="connsiteY37" fmla="*/ 266700 h 2471738"/>
                <a:gd name="connsiteX38" fmla="*/ 361950 w 2064543"/>
                <a:gd name="connsiteY38" fmla="*/ 300038 h 2471738"/>
                <a:gd name="connsiteX39" fmla="*/ 316706 w 2064543"/>
                <a:gd name="connsiteY39" fmla="*/ 316707 h 2471738"/>
                <a:gd name="connsiteX40" fmla="*/ 273843 w 2064543"/>
                <a:gd name="connsiteY40" fmla="*/ 273844 h 2471738"/>
                <a:gd name="connsiteX41" fmla="*/ 247650 w 2064543"/>
                <a:gd name="connsiteY41" fmla="*/ 245269 h 2471738"/>
                <a:gd name="connsiteX42" fmla="*/ 171450 w 2064543"/>
                <a:gd name="connsiteY42" fmla="*/ 233363 h 2471738"/>
                <a:gd name="connsiteX43" fmla="*/ 90487 w 2064543"/>
                <a:gd name="connsiteY43" fmla="*/ 359569 h 2471738"/>
                <a:gd name="connsiteX44" fmla="*/ 61912 w 2064543"/>
                <a:gd name="connsiteY44" fmla="*/ 435769 h 2471738"/>
                <a:gd name="connsiteX45" fmla="*/ 128587 w 2064543"/>
                <a:gd name="connsiteY45" fmla="*/ 588169 h 2471738"/>
                <a:gd name="connsiteX46" fmla="*/ 140493 w 2064543"/>
                <a:gd name="connsiteY46" fmla="*/ 638175 h 2471738"/>
                <a:gd name="connsiteX47" fmla="*/ 107156 w 2064543"/>
                <a:gd name="connsiteY47" fmla="*/ 728663 h 2471738"/>
                <a:gd name="connsiteX48" fmla="*/ 150018 w 2064543"/>
                <a:gd name="connsiteY48" fmla="*/ 812007 h 2471738"/>
                <a:gd name="connsiteX49" fmla="*/ 157162 w 2064543"/>
                <a:gd name="connsiteY49" fmla="*/ 902494 h 2471738"/>
                <a:gd name="connsiteX50" fmla="*/ 145256 w 2064543"/>
                <a:gd name="connsiteY50" fmla="*/ 1000125 h 2471738"/>
                <a:gd name="connsiteX51" fmla="*/ 121443 w 2064543"/>
                <a:gd name="connsiteY51" fmla="*/ 1062038 h 2471738"/>
                <a:gd name="connsiteX52" fmla="*/ 59531 w 2064543"/>
                <a:gd name="connsiteY52" fmla="*/ 1104900 h 2471738"/>
                <a:gd name="connsiteX53" fmla="*/ 50006 w 2064543"/>
                <a:gd name="connsiteY53" fmla="*/ 1173957 h 2471738"/>
                <a:gd name="connsiteX54" fmla="*/ 14287 w 2064543"/>
                <a:gd name="connsiteY54" fmla="*/ 1252538 h 2471738"/>
                <a:gd name="connsiteX55" fmla="*/ 0 w 2064543"/>
                <a:gd name="connsiteY55" fmla="*/ 1283494 h 2471738"/>
                <a:gd name="connsiteX56" fmla="*/ 40481 w 2064543"/>
                <a:gd name="connsiteY56" fmla="*/ 1350169 h 2471738"/>
                <a:gd name="connsiteX57" fmla="*/ 26193 w 2064543"/>
                <a:gd name="connsiteY57" fmla="*/ 1402557 h 2471738"/>
                <a:gd name="connsiteX58" fmla="*/ 0 w 2064543"/>
                <a:gd name="connsiteY58" fmla="*/ 1454944 h 2471738"/>
                <a:gd name="connsiteX59" fmla="*/ 42862 w 2064543"/>
                <a:gd name="connsiteY59" fmla="*/ 1500188 h 2471738"/>
                <a:gd name="connsiteX60" fmla="*/ 107156 w 2064543"/>
                <a:gd name="connsiteY60" fmla="*/ 1524000 h 2471738"/>
                <a:gd name="connsiteX61" fmla="*/ 173831 w 2064543"/>
                <a:gd name="connsiteY61" fmla="*/ 1635919 h 2471738"/>
                <a:gd name="connsiteX62" fmla="*/ 188118 w 2064543"/>
                <a:gd name="connsiteY62" fmla="*/ 1721644 h 2471738"/>
                <a:gd name="connsiteX63" fmla="*/ 109537 w 2064543"/>
                <a:gd name="connsiteY63" fmla="*/ 1774032 h 2471738"/>
                <a:gd name="connsiteX64" fmla="*/ 171450 w 2064543"/>
                <a:gd name="connsiteY64" fmla="*/ 1804988 h 2471738"/>
                <a:gd name="connsiteX65" fmla="*/ 157162 w 2064543"/>
                <a:gd name="connsiteY65" fmla="*/ 1876425 h 2471738"/>
                <a:gd name="connsiteX66" fmla="*/ 159543 w 2064543"/>
                <a:gd name="connsiteY66" fmla="*/ 1885950 h 2471738"/>
                <a:gd name="connsiteX67" fmla="*/ 147637 w 2064543"/>
                <a:gd name="connsiteY67" fmla="*/ 1940719 h 2471738"/>
                <a:gd name="connsiteX68" fmla="*/ 157162 w 2064543"/>
                <a:gd name="connsiteY68" fmla="*/ 1993107 h 2471738"/>
                <a:gd name="connsiteX69" fmla="*/ 123825 w 2064543"/>
                <a:gd name="connsiteY69" fmla="*/ 2040732 h 2471738"/>
                <a:gd name="connsiteX70" fmla="*/ 207168 w 2064543"/>
                <a:gd name="connsiteY70" fmla="*/ 2071687 h 2471738"/>
                <a:gd name="connsiteX71" fmla="*/ 240506 w 2064543"/>
                <a:gd name="connsiteY71" fmla="*/ 2114550 h 2471738"/>
                <a:gd name="connsiteX72" fmla="*/ 261937 w 2064543"/>
                <a:gd name="connsiteY72" fmla="*/ 2162174 h 2471738"/>
                <a:gd name="connsiteX73" fmla="*/ 292893 w 2064543"/>
                <a:gd name="connsiteY73" fmla="*/ 2181224 h 2471738"/>
                <a:gd name="connsiteX74" fmla="*/ 278606 w 2064543"/>
                <a:gd name="connsiteY74" fmla="*/ 2221705 h 2471738"/>
                <a:gd name="connsiteX75" fmla="*/ 226218 w 2064543"/>
                <a:gd name="connsiteY75" fmla="*/ 2262186 h 2471738"/>
                <a:gd name="connsiteX76" fmla="*/ 226218 w 2064543"/>
                <a:gd name="connsiteY76" fmla="*/ 2288380 h 2471738"/>
                <a:gd name="connsiteX77" fmla="*/ 219075 w 2064543"/>
                <a:gd name="connsiteY77" fmla="*/ 2312192 h 2471738"/>
                <a:gd name="connsiteX78" fmla="*/ 323850 w 2064543"/>
                <a:gd name="connsiteY78" fmla="*/ 2371723 h 2471738"/>
                <a:gd name="connsiteX79" fmla="*/ 397668 w 2064543"/>
                <a:gd name="connsiteY79" fmla="*/ 2433637 h 2471738"/>
                <a:gd name="connsiteX80" fmla="*/ 497681 w 2064543"/>
                <a:gd name="connsiteY80" fmla="*/ 2471738 h 2471738"/>
                <a:gd name="connsiteX81" fmla="*/ 676275 w 2064543"/>
                <a:gd name="connsiteY81" fmla="*/ 1881188 h 2471738"/>
                <a:gd name="connsiteX82" fmla="*/ 678656 w 2064543"/>
                <a:gd name="connsiteY82" fmla="*/ 1800225 h 2471738"/>
                <a:gd name="connsiteX83" fmla="*/ 726281 w 2064543"/>
                <a:gd name="connsiteY83" fmla="*/ 1695450 h 2471738"/>
                <a:gd name="connsiteX84" fmla="*/ 766762 w 2064543"/>
                <a:gd name="connsiteY84" fmla="*/ 1621632 h 2471738"/>
                <a:gd name="connsiteX85" fmla="*/ 792956 w 2064543"/>
                <a:gd name="connsiteY85" fmla="*/ 1485900 h 2471738"/>
                <a:gd name="connsiteX86" fmla="*/ 866775 w 2064543"/>
                <a:gd name="connsiteY86" fmla="*/ 1376363 h 2471738"/>
                <a:gd name="connsiteX87" fmla="*/ 942975 w 2064543"/>
                <a:gd name="connsiteY87" fmla="*/ 1247775 h 2471738"/>
                <a:gd name="connsiteX88" fmla="*/ 973931 w 2064543"/>
                <a:gd name="connsiteY88" fmla="*/ 1197769 h 2471738"/>
                <a:gd name="connsiteX89" fmla="*/ 985837 w 2064543"/>
                <a:gd name="connsiteY89" fmla="*/ 1062038 h 2471738"/>
                <a:gd name="connsiteX90" fmla="*/ 1028700 w 2064543"/>
                <a:gd name="connsiteY90" fmla="*/ 1009650 h 2471738"/>
                <a:gd name="connsiteX91" fmla="*/ 1085850 w 2064543"/>
                <a:gd name="connsiteY91" fmla="*/ 1045369 h 2471738"/>
                <a:gd name="connsiteX92" fmla="*/ 1183481 w 2064543"/>
                <a:gd name="connsiteY92" fmla="*/ 1100138 h 2471738"/>
                <a:gd name="connsiteX93" fmla="*/ 1223962 w 2064543"/>
                <a:gd name="connsiteY93" fmla="*/ 1119188 h 2471738"/>
                <a:gd name="connsiteX94" fmla="*/ 1276350 w 2064543"/>
                <a:gd name="connsiteY94" fmla="*/ 1190625 h 2471738"/>
                <a:gd name="connsiteX95" fmla="*/ 1285875 w 2064543"/>
                <a:gd name="connsiteY95" fmla="*/ 1285875 h 2471738"/>
                <a:gd name="connsiteX96" fmla="*/ 1338262 w 2064543"/>
                <a:gd name="connsiteY96" fmla="*/ 1297782 h 2471738"/>
                <a:gd name="connsiteX97" fmla="*/ 1404937 w 2064543"/>
                <a:gd name="connsiteY97" fmla="*/ 1321594 h 2471738"/>
                <a:gd name="connsiteX98" fmla="*/ 1443037 w 2064543"/>
                <a:gd name="connsiteY98" fmla="*/ 1376363 h 2471738"/>
                <a:gd name="connsiteX99" fmla="*/ 1443037 w 2064543"/>
                <a:gd name="connsiteY99" fmla="*/ 1443038 h 2471738"/>
                <a:gd name="connsiteX100" fmla="*/ 1562100 w 2064543"/>
                <a:gd name="connsiteY100" fmla="*/ 1459707 h 2471738"/>
                <a:gd name="connsiteX101" fmla="*/ 1616868 w 2064543"/>
                <a:gd name="connsiteY101" fmla="*/ 1450182 h 2471738"/>
                <a:gd name="connsiteX102" fmla="*/ 1674018 w 2064543"/>
                <a:gd name="connsiteY102" fmla="*/ 1431132 h 2471738"/>
                <a:gd name="connsiteX0" fmla="*/ 2064543 w 2064543"/>
                <a:gd name="connsiteY0" fmla="*/ 457200 h 2471738"/>
                <a:gd name="connsiteX1" fmla="*/ 2019300 w 2064543"/>
                <a:gd name="connsiteY1" fmla="*/ 428625 h 2471738"/>
                <a:gd name="connsiteX2" fmla="*/ 1978818 w 2064543"/>
                <a:gd name="connsiteY2" fmla="*/ 469107 h 2471738"/>
                <a:gd name="connsiteX3" fmla="*/ 1893093 w 2064543"/>
                <a:gd name="connsiteY3" fmla="*/ 440532 h 2471738"/>
                <a:gd name="connsiteX4" fmla="*/ 1831181 w 2064543"/>
                <a:gd name="connsiteY4" fmla="*/ 361950 h 2471738"/>
                <a:gd name="connsiteX5" fmla="*/ 1762125 w 2064543"/>
                <a:gd name="connsiteY5" fmla="*/ 302419 h 2471738"/>
                <a:gd name="connsiteX6" fmla="*/ 1719262 w 2064543"/>
                <a:gd name="connsiteY6" fmla="*/ 278607 h 2471738"/>
                <a:gd name="connsiteX7" fmla="*/ 1664493 w 2064543"/>
                <a:gd name="connsiteY7" fmla="*/ 311944 h 2471738"/>
                <a:gd name="connsiteX8" fmla="*/ 1595437 w 2064543"/>
                <a:gd name="connsiteY8" fmla="*/ 250032 h 2471738"/>
                <a:gd name="connsiteX9" fmla="*/ 1545431 w 2064543"/>
                <a:gd name="connsiteY9" fmla="*/ 161925 h 2471738"/>
                <a:gd name="connsiteX10" fmla="*/ 1564481 w 2064543"/>
                <a:gd name="connsiteY10" fmla="*/ 109538 h 2471738"/>
                <a:gd name="connsiteX11" fmla="*/ 1516856 w 2064543"/>
                <a:gd name="connsiteY11" fmla="*/ 114300 h 2471738"/>
                <a:gd name="connsiteX12" fmla="*/ 1495425 w 2064543"/>
                <a:gd name="connsiteY12" fmla="*/ 59532 h 2471738"/>
                <a:gd name="connsiteX13" fmla="*/ 1471612 w 2064543"/>
                <a:gd name="connsiteY13" fmla="*/ 23813 h 2471738"/>
                <a:gd name="connsiteX14" fmla="*/ 1393031 w 2064543"/>
                <a:gd name="connsiteY14" fmla="*/ 19050 h 2471738"/>
                <a:gd name="connsiteX15" fmla="*/ 1335881 w 2064543"/>
                <a:gd name="connsiteY15" fmla="*/ 73819 h 2471738"/>
                <a:gd name="connsiteX16" fmla="*/ 1321593 w 2064543"/>
                <a:gd name="connsiteY16" fmla="*/ 121444 h 2471738"/>
                <a:gd name="connsiteX17" fmla="*/ 1281112 w 2064543"/>
                <a:gd name="connsiteY17" fmla="*/ 228600 h 2471738"/>
                <a:gd name="connsiteX18" fmla="*/ 1245393 w 2064543"/>
                <a:gd name="connsiteY18" fmla="*/ 183357 h 2471738"/>
                <a:gd name="connsiteX19" fmla="*/ 1209675 w 2064543"/>
                <a:gd name="connsiteY19" fmla="*/ 114300 h 2471738"/>
                <a:gd name="connsiteX20" fmla="*/ 1204912 w 2064543"/>
                <a:gd name="connsiteY20" fmla="*/ 30957 h 2471738"/>
                <a:gd name="connsiteX21" fmla="*/ 1171575 w 2064543"/>
                <a:gd name="connsiteY21" fmla="*/ 0 h 2471738"/>
                <a:gd name="connsiteX22" fmla="*/ 1126331 w 2064543"/>
                <a:gd name="connsiteY22" fmla="*/ 80963 h 2471738"/>
                <a:gd name="connsiteX23" fmla="*/ 1050131 w 2064543"/>
                <a:gd name="connsiteY23" fmla="*/ 100013 h 2471738"/>
                <a:gd name="connsiteX24" fmla="*/ 1004887 w 2064543"/>
                <a:gd name="connsiteY24" fmla="*/ 111919 h 2471738"/>
                <a:gd name="connsiteX25" fmla="*/ 962025 w 2064543"/>
                <a:gd name="connsiteY25" fmla="*/ 104775 h 2471738"/>
                <a:gd name="connsiteX26" fmla="*/ 942975 w 2064543"/>
                <a:gd name="connsiteY26" fmla="*/ 97632 h 2471738"/>
                <a:gd name="connsiteX27" fmla="*/ 759618 w 2064543"/>
                <a:gd name="connsiteY27" fmla="*/ 183357 h 2471738"/>
                <a:gd name="connsiteX28" fmla="*/ 704850 w 2064543"/>
                <a:gd name="connsiteY28" fmla="*/ 238125 h 2471738"/>
                <a:gd name="connsiteX29" fmla="*/ 652462 w 2064543"/>
                <a:gd name="connsiteY29" fmla="*/ 254794 h 2471738"/>
                <a:gd name="connsiteX30" fmla="*/ 607218 w 2064543"/>
                <a:gd name="connsiteY30" fmla="*/ 264319 h 2471738"/>
                <a:gd name="connsiteX31" fmla="*/ 581025 w 2064543"/>
                <a:gd name="connsiteY31" fmla="*/ 273844 h 2471738"/>
                <a:gd name="connsiteX32" fmla="*/ 590550 w 2064543"/>
                <a:gd name="connsiteY32" fmla="*/ 323850 h 2471738"/>
                <a:gd name="connsiteX33" fmla="*/ 559593 w 2064543"/>
                <a:gd name="connsiteY33" fmla="*/ 366713 h 2471738"/>
                <a:gd name="connsiteX34" fmla="*/ 504825 w 2064543"/>
                <a:gd name="connsiteY34" fmla="*/ 357188 h 2471738"/>
                <a:gd name="connsiteX35" fmla="*/ 478631 w 2064543"/>
                <a:gd name="connsiteY35" fmla="*/ 316707 h 2471738"/>
                <a:gd name="connsiteX36" fmla="*/ 428625 w 2064543"/>
                <a:gd name="connsiteY36" fmla="*/ 288132 h 2471738"/>
                <a:gd name="connsiteX37" fmla="*/ 400050 w 2064543"/>
                <a:gd name="connsiteY37" fmla="*/ 266700 h 2471738"/>
                <a:gd name="connsiteX38" fmla="*/ 361950 w 2064543"/>
                <a:gd name="connsiteY38" fmla="*/ 300038 h 2471738"/>
                <a:gd name="connsiteX39" fmla="*/ 316706 w 2064543"/>
                <a:gd name="connsiteY39" fmla="*/ 316707 h 2471738"/>
                <a:gd name="connsiteX40" fmla="*/ 273843 w 2064543"/>
                <a:gd name="connsiteY40" fmla="*/ 273844 h 2471738"/>
                <a:gd name="connsiteX41" fmla="*/ 247650 w 2064543"/>
                <a:gd name="connsiteY41" fmla="*/ 245269 h 2471738"/>
                <a:gd name="connsiteX42" fmla="*/ 171450 w 2064543"/>
                <a:gd name="connsiteY42" fmla="*/ 233363 h 2471738"/>
                <a:gd name="connsiteX43" fmla="*/ 90487 w 2064543"/>
                <a:gd name="connsiteY43" fmla="*/ 359569 h 2471738"/>
                <a:gd name="connsiteX44" fmla="*/ 61912 w 2064543"/>
                <a:gd name="connsiteY44" fmla="*/ 435769 h 2471738"/>
                <a:gd name="connsiteX45" fmla="*/ 128587 w 2064543"/>
                <a:gd name="connsiteY45" fmla="*/ 588169 h 2471738"/>
                <a:gd name="connsiteX46" fmla="*/ 140493 w 2064543"/>
                <a:gd name="connsiteY46" fmla="*/ 638175 h 2471738"/>
                <a:gd name="connsiteX47" fmla="*/ 107156 w 2064543"/>
                <a:gd name="connsiteY47" fmla="*/ 728663 h 2471738"/>
                <a:gd name="connsiteX48" fmla="*/ 150018 w 2064543"/>
                <a:gd name="connsiteY48" fmla="*/ 812007 h 2471738"/>
                <a:gd name="connsiteX49" fmla="*/ 157162 w 2064543"/>
                <a:gd name="connsiteY49" fmla="*/ 902494 h 2471738"/>
                <a:gd name="connsiteX50" fmla="*/ 145256 w 2064543"/>
                <a:gd name="connsiteY50" fmla="*/ 1000125 h 2471738"/>
                <a:gd name="connsiteX51" fmla="*/ 121443 w 2064543"/>
                <a:gd name="connsiteY51" fmla="*/ 1062038 h 2471738"/>
                <a:gd name="connsiteX52" fmla="*/ 59531 w 2064543"/>
                <a:gd name="connsiteY52" fmla="*/ 1104900 h 2471738"/>
                <a:gd name="connsiteX53" fmla="*/ 50006 w 2064543"/>
                <a:gd name="connsiteY53" fmla="*/ 1173957 h 2471738"/>
                <a:gd name="connsiteX54" fmla="*/ 14287 w 2064543"/>
                <a:gd name="connsiteY54" fmla="*/ 1252538 h 2471738"/>
                <a:gd name="connsiteX55" fmla="*/ 0 w 2064543"/>
                <a:gd name="connsiteY55" fmla="*/ 1283494 h 2471738"/>
                <a:gd name="connsiteX56" fmla="*/ 40481 w 2064543"/>
                <a:gd name="connsiteY56" fmla="*/ 1350169 h 2471738"/>
                <a:gd name="connsiteX57" fmla="*/ 26193 w 2064543"/>
                <a:gd name="connsiteY57" fmla="*/ 1402557 h 2471738"/>
                <a:gd name="connsiteX58" fmla="*/ 0 w 2064543"/>
                <a:gd name="connsiteY58" fmla="*/ 1454944 h 2471738"/>
                <a:gd name="connsiteX59" fmla="*/ 42862 w 2064543"/>
                <a:gd name="connsiteY59" fmla="*/ 1500188 h 2471738"/>
                <a:gd name="connsiteX60" fmla="*/ 107156 w 2064543"/>
                <a:gd name="connsiteY60" fmla="*/ 1524000 h 2471738"/>
                <a:gd name="connsiteX61" fmla="*/ 173831 w 2064543"/>
                <a:gd name="connsiteY61" fmla="*/ 1635919 h 2471738"/>
                <a:gd name="connsiteX62" fmla="*/ 188118 w 2064543"/>
                <a:gd name="connsiteY62" fmla="*/ 1721644 h 2471738"/>
                <a:gd name="connsiteX63" fmla="*/ 109537 w 2064543"/>
                <a:gd name="connsiteY63" fmla="*/ 1774032 h 2471738"/>
                <a:gd name="connsiteX64" fmla="*/ 171450 w 2064543"/>
                <a:gd name="connsiteY64" fmla="*/ 1804988 h 2471738"/>
                <a:gd name="connsiteX65" fmla="*/ 157162 w 2064543"/>
                <a:gd name="connsiteY65" fmla="*/ 1876425 h 2471738"/>
                <a:gd name="connsiteX66" fmla="*/ 159543 w 2064543"/>
                <a:gd name="connsiteY66" fmla="*/ 1885950 h 2471738"/>
                <a:gd name="connsiteX67" fmla="*/ 147637 w 2064543"/>
                <a:gd name="connsiteY67" fmla="*/ 1940719 h 2471738"/>
                <a:gd name="connsiteX68" fmla="*/ 157162 w 2064543"/>
                <a:gd name="connsiteY68" fmla="*/ 1993107 h 2471738"/>
                <a:gd name="connsiteX69" fmla="*/ 123825 w 2064543"/>
                <a:gd name="connsiteY69" fmla="*/ 2040732 h 2471738"/>
                <a:gd name="connsiteX70" fmla="*/ 207168 w 2064543"/>
                <a:gd name="connsiteY70" fmla="*/ 2071687 h 2471738"/>
                <a:gd name="connsiteX71" fmla="*/ 240506 w 2064543"/>
                <a:gd name="connsiteY71" fmla="*/ 2114550 h 2471738"/>
                <a:gd name="connsiteX72" fmla="*/ 261937 w 2064543"/>
                <a:gd name="connsiteY72" fmla="*/ 2162174 h 2471738"/>
                <a:gd name="connsiteX73" fmla="*/ 292893 w 2064543"/>
                <a:gd name="connsiteY73" fmla="*/ 2181224 h 2471738"/>
                <a:gd name="connsiteX74" fmla="*/ 278606 w 2064543"/>
                <a:gd name="connsiteY74" fmla="*/ 2221705 h 2471738"/>
                <a:gd name="connsiteX75" fmla="*/ 226218 w 2064543"/>
                <a:gd name="connsiteY75" fmla="*/ 2262186 h 2471738"/>
                <a:gd name="connsiteX76" fmla="*/ 226218 w 2064543"/>
                <a:gd name="connsiteY76" fmla="*/ 2288380 h 2471738"/>
                <a:gd name="connsiteX77" fmla="*/ 219075 w 2064543"/>
                <a:gd name="connsiteY77" fmla="*/ 2312192 h 2471738"/>
                <a:gd name="connsiteX78" fmla="*/ 323850 w 2064543"/>
                <a:gd name="connsiteY78" fmla="*/ 2371723 h 2471738"/>
                <a:gd name="connsiteX79" fmla="*/ 397668 w 2064543"/>
                <a:gd name="connsiteY79" fmla="*/ 2433637 h 2471738"/>
                <a:gd name="connsiteX80" fmla="*/ 497681 w 2064543"/>
                <a:gd name="connsiteY80" fmla="*/ 2471738 h 2471738"/>
                <a:gd name="connsiteX81" fmla="*/ 702468 w 2064543"/>
                <a:gd name="connsiteY81" fmla="*/ 2324099 h 2471738"/>
                <a:gd name="connsiteX82" fmla="*/ 676275 w 2064543"/>
                <a:gd name="connsiteY82" fmla="*/ 1881188 h 2471738"/>
                <a:gd name="connsiteX83" fmla="*/ 678656 w 2064543"/>
                <a:gd name="connsiteY83" fmla="*/ 1800225 h 2471738"/>
                <a:gd name="connsiteX84" fmla="*/ 726281 w 2064543"/>
                <a:gd name="connsiteY84" fmla="*/ 1695450 h 2471738"/>
                <a:gd name="connsiteX85" fmla="*/ 766762 w 2064543"/>
                <a:gd name="connsiteY85" fmla="*/ 1621632 h 2471738"/>
                <a:gd name="connsiteX86" fmla="*/ 792956 w 2064543"/>
                <a:gd name="connsiteY86" fmla="*/ 1485900 h 2471738"/>
                <a:gd name="connsiteX87" fmla="*/ 866775 w 2064543"/>
                <a:gd name="connsiteY87" fmla="*/ 1376363 h 2471738"/>
                <a:gd name="connsiteX88" fmla="*/ 942975 w 2064543"/>
                <a:gd name="connsiteY88" fmla="*/ 1247775 h 2471738"/>
                <a:gd name="connsiteX89" fmla="*/ 973931 w 2064543"/>
                <a:gd name="connsiteY89" fmla="*/ 1197769 h 2471738"/>
                <a:gd name="connsiteX90" fmla="*/ 985837 w 2064543"/>
                <a:gd name="connsiteY90" fmla="*/ 1062038 h 2471738"/>
                <a:gd name="connsiteX91" fmla="*/ 1028700 w 2064543"/>
                <a:gd name="connsiteY91" fmla="*/ 1009650 h 2471738"/>
                <a:gd name="connsiteX92" fmla="*/ 1085850 w 2064543"/>
                <a:gd name="connsiteY92" fmla="*/ 1045369 h 2471738"/>
                <a:gd name="connsiteX93" fmla="*/ 1183481 w 2064543"/>
                <a:gd name="connsiteY93" fmla="*/ 1100138 h 2471738"/>
                <a:gd name="connsiteX94" fmla="*/ 1223962 w 2064543"/>
                <a:gd name="connsiteY94" fmla="*/ 1119188 h 2471738"/>
                <a:gd name="connsiteX95" fmla="*/ 1276350 w 2064543"/>
                <a:gd name="connsiteY95" fmla="*/ 1190625 h 2471738"/>
                <a:gd name="connsiteX96" fmla="*/ 1285875 w 2064543"/>
                <a:gd name="connsiteY96" fmla="*/ 1285875 h 2471738"/>
                <a:gd name="connsiteX97" fmla="*/ 1338262 w 2064543"/>
                <a:gd name="connsiteY97" fmla="*/ 1297782 h 2471738"/>
                <a:gd name="connsiteX98" fmla="*/ 1404937 w 2064543"/>
                <a:gd name="connsiteY98" fmla="*/ 1321594 h 2471738"/>
                <a:gd name="connsiteX99" fmla="*/ 1443037 w 2064543"/>
                <a:gd name="connsiteY99" fmla="*/ 1376363 h 2471738"/>
                <a:gd name="connsiteX100" fmla="*/ 1443037 w 2064543"/>
                <a:gd name="connsiteY100" fmla="*/ 1443038 h 2471738"/>
                <a:gd name="connsiteX101" fmla="*/ 1562100 w 2064543"/>
                <a:gd name="connsiteY101" fmla="*/ 1459707 h 2471738"/>
                <a:gd name="connsiteX102" fmla="*/ 1616868 w 2064543"/>
                <a:gd name="connsiteY102" fmla="*/ 1450182 h 2471738"/>
                <a:gd name="connsiteX103" fmla="*/ 1674018 w 2064543"/>
                <a:gd name="connsiteY103" fmla="*/ 1431132 h 2471738"/>
                <a:gd name="connsiteX0" fmla="*/ 2064543 w 2064543"/>
                <a:gd name="connsiteY0" fmla="*/ 457200 h 2471738"/>
                <a:gd name="connsiteX1" fmla="*/ 2019300 w 2064543"/>
                <a:gd name="connsiteY1" fmla="*/ 428625 h 2471738"/>
                <a:gd name="connsiteX2" fmla="*/ 1978818 w 2064543"/>
                <a:gd name="connsiteY2" fmla="*/ 469107 h 2471738"/>
                <a:gd name="connsiteX3" fmla="*/ 1893093 w 2064543"/>
                <a:gd name="connsiteY3" fmla="*/ 440532 h 2471738"/>
                <a:gd name="connsiteX4" fmla="*/ 1831181 w 2064543"/>
                <a:gd name="connsiteY4" fmla="*/ 361950 h 2471738"/>
                <a:gd name="connsiteX5" fmla="*/ 1762125 w 2064543"/>
                <a:gd name="connsiteY5" fmla="*/ 302419 h 2471738"/>
                <a:gd name="connsiteX6" fmla="*/ 1719262 w 2064543"/>
                <a:gd name="connsiteY6" fmla="*/ 278607 h 2471738"/>
                <a:gd name="connsiteX7" fmla="*/ 1664493 w 2064543"/>
                <a:gd name="connsiteY7" fmla="*/ 311944 h 2471738"/>
                <a:gd name="connsiteX8" fmla="*/ 1595437 w 2064543"/>
                <a:gd name="connsiteY8" fmla="*/ 250032 h 2471738"/>
                <a:gd name="connsiteX9" fmla="*/ 1545431 w 2064543"/>
                <a:gd name="connsiteY9" fmla="*/ 161925 h 2471738"/>
                <a:gd name="connsiteX10" fmla="*/ 1564481 w 2064543"/>
                <a:gd name="connsiteY10" fmla="*/ 109538 h 2471738"/>
                <a:gd name="connsiteX11" fmla="*/ 1516856 w 2064543"/>
                <a:gd name="connsiteY11" fmla="*/ 114300 h 2471738"/>
                <a:gd name="connsiteX12" fmla="*/ 1495425 w 2064543"/>
                <a:gd name="connsiteY12" fmla="*/ 59532 h 2471738"/>
                <a:gd name="connsiteX13" fmla="*/ 1471612 w 2064543"/>
                <a:gd name="connsiteY13" fmla="*/ 23813 h 2471738"/>
                <a:gd name="connsiteX14" fmla="*/ 1393031 w 2064543"/>
                <a:gd name="connsiteY14" fmla="*/ 19050 h 2471738"/>
                <a:gd name="connsiteX15" fmla="*/ 1335881 w 2064543"/>
                <a:gd name="connsiteY15" fmla="*/ 73819 h 2471738"/>
                <a:gd name="connsiteX16" fmla="*/ 1321593 w 2064543"/>
                <a:gd name="connsiteY16" fmla="*/ 121444 h 2471738"/>
                <a:gd name="connsiteX17" fmla="*/ 1281112 w 2064543"/>
                <a:gd name="connsiteY17" fmla="*/ 228600 h 2471738"/>
                <a:gd name="connsiteX18" fmla="*/ 1245393 w 2064543"/>
                <a:gd name="connsiteY18" fmla="*/ 183357 h 2471738"/>
                <a:gd name="connsiteX19" fmla="*/ 1209675 w 2064543"/>
                <a:gd name="connsiteY19" fmla="*/ 114300 h 2471738"/>
                <a:gd name="connsiteX20" fmla="*/ 1204912 w 2064543"/>
                <a:gd name="connsiteY20" fmla="*/ 30957 h 2471738"/>
                <a:gd name="connsiteX21" fmla="*/ 1171575 w 2064543"/>
                <a:gd name="connsiteY21" fmla="*/ 0 h 2471738"/>
                <a:gd name="connsiteX22" fmla="*/ 1126331 w 2064543"/>
                <a:gd name="connsiteY22" fmla="*/ 80963 h 2471738"/>
                <a:gd name="connsiteX23" fmla="*/ 1050131 w 2064543"/>
                <a:gd name="connsiteY23" fmla="*/ 100013 h 2471738"/>
                <a:gd name="connsiteX24" fmla="*/ 1004887 w 2064543"/>
                <a:gd name="connsiteY24" fmla="*/ 111919 h 2471738"/>
                <a:gd name="connsiteX25" fmla="*/ 962025 w 2064543"/>
                <a:gd name="connsiteY25" fmla="*/ 104775 h 2471738"/>
                <a:gd name="connsiteX26" fmla="*/ 942975 w 2064543"/>
                <a:gd name="connsiteY26" fmla="*/ 97632 h 2471738"/>
                <a:gd name="connsiteX27" fmla="*/ 759618 w 2064543"/>
                <a:gd name="connsiteY27" fmla="*/ 183357 h 2471738"/>
                <a:gd name="connsiteX28" fmla="*/ 704850 w 2064543"/>
                <a:gd name="connsiteY28" fmla="*/ 238125 h 2471738"/>
                <a:gd name="connsiteX29" fmla="*/ 652462 w 2064543"/>
                <a:gd name="connsiteY29" fmla="*/ 254794 h 2471738"/>
                <a:gd name="connsiteX30" fmla="*/ 607218 w 2064543"/>
                <a:gd name="connsiteY30" fmla="*/ 264319 h 2471738"/>
                <a:gd name="connsiteX31" fmla="*/ 581025 w 2064543"/>
                <a:gd name="connsiteY31" fmla="*/ 273844 h 2471738"/>
                <a:gd name="connsiteX32" fmla="*/ 590550 w 2064543"/>
                <a:gd name="connsiteY32" fmla="*/ 323850 h 2471738"/>
                <a:gd name="connsiteX33" fmla="*/ 559593 w 2064543"/>
                <a:gd name="connsiteY33" fmla="*/ 366713 h 2471738"/>
                <a:gd name="connsiteX34" fmla="*/ 504825 w 2064543"/>
                <a:gd name="connsiteY34" fmla="*/ 357188 h 2471738"/>
                <a:gd name="connsiteX35" fmla="*/ 478631 w 2064543"/>
                <a:gd name="connsiteY35" fmla="*/ 316707 h 2471738"/>
                <a:gd name="connsiteX36" fmla="*/ 428625 w 2064543"/>
                <a:gd name="connsiteY36" fmla="*/ 288132 h 2471738"/>
                <a:gd name="connsiteX37" fmla="*/ 400050 w 2064543"/>
                <a:gd name="connsiteY37" fmla="*/ 266700 h 2471738"/>
                <a:gd name="connsiteX38" fmla="*/ 361950 w 2064543"/>
                <a:gd name="connsiteY38" fmla="*/ 300038 h 2471738"/>
                <a:gd name="connsiteX39" fmla="*/ 316706 w 2064543"/>
                <a:gd name="connsiteY39" fmla="*/ 316707 h 2471738"/>
                <a:gd name="connsiteX40" fmla="*/ 273843 w 2064543"/>
                <a:gd name="connsiteY40" fmla="*/ 273844 h 2471738"/>
                <a:gd name="connsiteX41" fmla="*/ 247650 w 2064543"/>
                <a:gd name="connsiteY41" fmla="*/ 245269 h 2471738"/>
                <a:gd name="connsiteX42" fmla="*/ 171450 w 2064543"/>
                <a:gd name="connsiteY42" fmla="*/ 233363 h 2471738"/>
                <a:gd name="connsiteX43" fmla="*/ 90487 w 2064543"/>
                <a:gd name="connsiteY43" fmla="*/ 359569 h 2471738"/>
                <a:gd name="connsiteX44" fmla="*/ 61912 w 2064543"/>
                <a:gd name="connsiteY44" fmla="*/ 435769 h 2471738"/>
                <a:gd name="connsiteX45" fmla="*/ 128587 w 2064543"/>
                <a:gd name="connsiteY45" fmla="*/ 588169 h 2471738"/>
                <a:gd name="connsiteX46" fmla="*/ 140493 w 2064543"/>
                <a:gd name="connsiteY46" fmla="*/ 638175 h 2471738"/>
                <a:gd name="connsiteX47" fmla="*/ 107156 w 2064543"/>
                <a:gd name="connsiteY47" fmla="*/ 728663 h 2471738"/>
                <a:gd name="connsiteX48" fmla="*/ 150018 w 2064543"/>
                <a:gd name="connsiteY48" fmla="*/ 812007 h 2471738"/>
                <a:gd name="connsiteX49" fmla="*/ 157162 w 2064543"/>
                <a:gd name="connsiteY49" fmla="*/ 902494 h 2471738"/>
                <a:gd name="connsiteX50" fmla="*/ 145256 w 2064543"/>
                <a:gd name="connsiteY50" fmla="*/ 1000125 h 2471738"/>
                <a:gd name="connsiteX51" fmla="*/ 121443 w 2064543"/>
                <a:gd name="connsiteY51" fmla="*/ 1062038 h 2471738"/>
                <a:gd name="connsiteX52" fmla="*/ 59531 w 2064543"/>
                <a:gd name="connsiteY52" fmla="*/ 1104900 h 2471738"/>
                <a:gd name="connsiteX53" fmla="*/ 50006 w 2064543"/>
                <a:gd name="connsiteY53" fmla="*/ 1173957 h 2471738"/>
                <a:gd name="connsiteX54" fmla="*/ 14287 w 2064543"/>
                <a:gd name="connsiteY54" fmla="*/ 1252538 h 2471738"/>
                <a:gd name="connsiteX55" fmla="*/ 0 w 2064543"/>
                <a:gd name="connsiteY55" fmla="*/ 1283494 h 2471738"/>
                <a:gd name="connsiteX56" fmla="*/ 40481 w 2064543"/>
                <a:gd name="connsiteY56" fmla="*/ 1350169 h 2471738"/>
                <a:gd name="connsiteX57" fmla="*/ 26193 w 2064543"/>
                <a:gd name="connsiteY57" fmla="*/ 1402557 h 2471738"/>
                <a:gd name="connsiteX58" fmla="*/ 0 w 2064543"/>
                <a:gd name="connsiteY58" fmla="*/ 1454944 h 2471738"/>
                <a:gd name="connsiteX59" fmla="*/ 42862 w 2064543"/>
                <a:gd name="connsiteY59" fmla="*/ 1500188 h 2471738"/>
                <a:gd name="connsiteX60" fmla="*/ 107156 w 2064543"/>
                <a:gd name="connsiteY60" fmla="*/ 1524000 h 2471738"/>
                <a:gd name="connsiteX61" fmla="*/ 173831 w 2064543"/>
                <a:gd name="connsiteY61" fmla="*/ 1635919 h 2471738"/>
                <a:gd name="connsiteX62" fmla="*/ 188118 w 2064543"/>
                <a:gd name="connsiteY62" fmla="*/ 1721644 h 2471738"/>
                <a:gd name="connsiteX63" fmla="*/ 109537 w 2064543"/>
                <a:gd name="connsiteY63" fmla="*/ 1774032 h 2471738"/>
                <a:gd name="connsiteX64" fmla="*/ 171450 w 2064543"/>
                <a:gd name="connsiteY64" fmla="*/ 1804988 h 2471738"/>
                <a:gd name="connsiteX65" fmla="*/ 157162 w 2064543"/>
                <a:gd name="connsiteY65" fmla="*/ 1876425 h 2471738"/>
                <a:gd name="connsiteX66" fmla="*/ 159543 w 2064543"/>
                <a:gd name="connsiteY66" fmla="*/ 1885950 h 2471738"/>
                <a:gd name="connsiteX67" fmla="*/ 147637 w 2064543"/>
                <a:gd name="connsiteY67" fmla="*/ 1940719 h 2471738"/>
                <a:gd name="connsiteX68" fmla="*/ 157162 w 2064543"/>
                <a:gd name="connsiteY68" fmla="*/ 1993107 h 2471738"/>
                <a:gd name="connsiteX69" fmla="*/ 123825 w 2064543"/>
                <a:gd name="connsiteY69" fmla="*/ 2040732 h 2471738"/>
                <a:gd name="connsiteX70" fmla="*/ 207168 w 2064543"/>
                <a:gd name="connsiteY70" fmla="*/ 2071687 h 2471738"/>
                <a:gd name="connsiteX71" fmla="*/ 240506 w 2064543"/>
                <a:gd name="connsiteY71" fmla="*/ 2114550 h 2471738"/>
                <a:gd name="connsiteX72" fmla="*/ 261937 w 2064543"/>
                <a:gd name="connsiteY72" fmla="*/ 2162174 h 2471738"/>
                <a:gd name="connsiteX73" fmla="*/ 292893 w 2064543"/>
                <a:gd name="connsiteY73" fmla="*/ 2181224 h 2471738"/>
                <a:gd name="connsiteX74" fmla="*/ 278606 w 2064543"/>
                <a:gd name="connsiteY74" fmla="*/ 2221705 h 2471738"/>
                <a:gd name="connsiteX75" fmla="*/ 226218 w 2064543"/>
                <a:gd name="connsiteY75" fmla="*/ 2262186 h 2471738"/>
                <a:gd name="connsiteX76" fmla="*/ 226218 w 2064543"/>
                <a:gd name="connsiteY76" fmla="*/ 2288380 h 2471738"/>
                <a:gd name="connsiteX77" fmla="*/ 219075 w 2064543"/>
                <a:gd name="connsiteY77" fmla="*/ 2312192 h 2471738"/>
                <a:gd name="connsiteX78" fmla="*/ 323850 w 2064543"/>
                <a:gd name="connsiteY78" fmla="*/ 2371723 h 2471738"/>
                <a:gd name="connsiteX79" fmla="*/ 397668 w 2064543"/>
                <a:gd name="connsiteY79" fmla="*/ 2433637 h 2471738"/>
                <a:gd name="connsiteX80" fmla="*/ 497681 w 2064543"/>
                <a:gd name="connsiteY80" fmla="*/ 2471738 h 2471738"/>
                <a:gd name="connsiteX81" fmla="*/ 600075 w 2064543"/>
                <a:gd name="connsiteY81" fmla="*/ 2397918 h 2471738"/>
                <a:gd name="connsiteX82" fmla="*/ 702468 w 2064543"/>
                <a:gd name="connsiteY82" fmla="*/ 2324099 h 2471738"/>
                <a:gd name="connsiteX83" fmla="*/ 676275 w 2064543"/>
                <a:gd name="connsiteY83" fmla="*/ 1881188 h 2471738"/>
                <a:gd name="connsiteX84" fmla="*/ 678656 w 2064543"/>
                <a:gd name="connsiteY84" fmla="*/ 1800225 h 2471738"/>
                <a:gd name="connsiteX85" fmla="*/ 726281 w 2064543"/>
                <a:gd name="connsiteY85" fmla="*/ 1695450 h 2471738"/>
                <a:gd name="connsiteX86" fmla="*/ 766762 w 2064543"/>
                <a:gd name="connsiteY86" fmla="*/ 1621632 h 2471738"/>
                <a:gd name="connsiteX87" fmla="*/ 792956 w 2064543"/>
                <a:gd name="connsiteY87" fmla="*/ 1485900 h 2471738"/>
                <a:gd name="connsiteX88" fmla="*/ 866775 w 2064543"/>
                <a:gd name="connsiteY88" fmla="*/ 1376363 h 2471738"/>
                <a:gd name="connsiteX89" fmla="*/ 942975 w 2064543"/>
                <a:gd name="connsiteY89" fmla="*/ 1247775 h 2471738"/>
                <a:gd name="connsiteX90" fmla="*/ 973931 w 2064543"/>
                <a:gd name="connsiteY90" fmla="*/ 1197769 h 2471738"/>
                <a:gd name="connsiteX91" fmla="*/ 985837 w 2064543"/>
                <a:gd name="connsiteY91" fmla="*/ 1062038 h 2471738"/>
                <a:gd name="connsiteX92" fmla="*/ 1028700 w 2064543"/>
                <a:gd name="connsiteY92" fmla="*/ 1009650 h 2471738"/>
                <a:gd name="connsiteX93" fmla="*/ 1085850 w 2064543"/>
                <a:gd name="connsiteY93" fmla="*/ 1045369 h 2471738"/>
                <a:gd name="connsiteX94" fmla="*/ 1183481 w 2064543"/>
                <a:gd name="connsiteY94" fmla="*/ 1100138 h 2471738"/>
                <a:gd name="connsiteX95" fmla="*/ 1223962 w 2064543"/>
                <a:gd name="connsiteY95" fmla="*/ 1119188 h 2471738"/>
                <a:gd name="connsiteX96" fmla="*/ 1276350 w 2064543"/>
                <a:gd name="connsiteY96" fmla="*/ 1190625 h 2471738"/>
                <a:gd name="connsiteX97" fmla="*/ 1285875 w 2064543"/>
                <a:gd name="connsiteY97" fmla="*/ 1285875 h 2471738"/>
                <a:gd name="connsiteX98" fmla="*/ 1338262 w 2064543"/>
                <a:gd name="connsiteY98" fmla="*/ 1297782 h 2471738"/>
                <a:gd name="connsiteX99" fmla="*/ 1404937 w 2064543"/>
                <a:gd name="connsiteY99" fmla="*/ 1321594 h 2471738"/>
                <a:gd name="connsiteX100" fmla="*/ 1443037 w 2064543"/>
                <a:gd name="connsiteY100" fmla="*/ 1376363 h 2471738"/>
                <a:gd name="connsiteX101" fmla="*/ 1443037 w 2064543"/>
                <a:gd name="connsiteY101" fmla="*/ 1443038 h 2471738"/>
                <a:gd name="connsiteX102" fmla="*/ 1562100 w 2064543"/>
                <a:gd name="connsiteY102" fmla="*/ 1459707 h 2471738"/>
                <a:gd name="connsiteX103" fmla="*/ 1616868 w 2064543"/>
                <a:gd name="connsiteY103" fmla="*/ 1450182 h 2471738"/>
                <a:gd name="connsiteX104" fmla="*/ 1674018 w 2064543"/>
                <a:gd name="connsiteY104" fmla="*/ 1431132 h 2471738"/>
                <a:gd name="connsiteX0" fmla="*/ 2064543 w 2064543"/>
                <a:gd name="connsiteY0" fmla="*/ 457200 h 2471738"/>
                <a:gd name="connsiteX1" fmla="*/ 2019300 w 2064543"/>
                <a:gd name="connsiteY1" fmla="*/ 428625 h 2471738"/>
                <a:gd name="connsiteX2" fmla="*/ 1978818 w 2064543"/>
                <a:gd name="connsiteY2" fmla="*/ 469107 h 2471738"/>
                <a:gd name="connsiteX3" fmla="*/ 1893093 w 2064543"/>
                <a:gd name="connsiteY3" fmla="*/ 440532 h 2471738"/>
                <a:gd name="connsiteX4" fmla="*/ 1831181 w 2064543"/>
                <a:gd name="connsiteY4" fmla="*/ 361950 h 2471738"/>
                <a:gd name="connsiteX5" fmla="*/ 1762125 w 2064543"/>
                <a:gd name="connsiteY5" fmla="*/ 302419 h 2471738"/>
                <a:gd name="connsiteX6" fmla="*/ 1719262 w 2064543"/>
                <a:gd name="connsiteY6" fmla="*/ 278607 h 2471738"/>
                <a:gd name="connsiteX7" fmla="*/ 1664493 w 2064543"/>
                <a:gd name="connsiteY7" fmla="*/ 311944 h 2471738"/>
                <a:gd name="connsiteX8" fmla="*/ 1595437 w 2064543"/>
                <a:gd name="connsiteY8" fmla="*/ 250032 h 2471738"/>
                <a:gd name="connsiteX9" fmla="*/ 1545431 w 2064543"/>
                <a:gd name="connsiteY9" fmla="*/ 161925 h 2471738"/>
                <a:gd name="connsiteX10" fmla="*/ 1564481 w 2064543"/>
                <a:gd name="connsiteY10" fmla="*/ 109538 h 2471738"/>
                <a:gd name="connsiteX11" fmla="*/ 1516856 w 2064543"/>
                <a:gd name="connsiteY11" fmla="*/ 114300 h 2471738"/>
                <a:gd name="connsiteX12" fmla="*/ 1495425 w 2064543"/>
                <a:gd name="connsiteY12" fmla="*/ 59532 h 2471738"/>
                <a:gd name="connsiteX13" fmla="*/ 1471612 w 2064543"/>
                <a:gd name="connsiteY13" fmla="*/ 23813 h 2471738"/>
                <a:gd name="connsiteX14" fmla="*/ 1393031 w 2064543"/>
                <a:gd name="connsiteY14" fmla="*/ 19050 h 2471738"/>
                <a:gd name="connsiteX15" fmla="*/ 1335881 w 2064543"/>
                <a:gd name="connsiteY15" fmla="*/ 73819 h 2471738"/>
                <a:gd name="connsiteX16" fmla="*/ 1321593 w 2064543"/>
                <a:gd name="connsiteY16" fmla="*/ 121444 h 2471738"/>
                <a:gd name="connsiteX17" fmla="*/ 1281112 w 2064543"/>
                <a:gd name="connsiteY17" fmla="*/ 228600 h 2471738"/>
                <a:gd name="connsiteX18" fmla="*/ 1245393 w 2064543"/>
                <a:gd name="connsiteY18" fmla="*/ 183357 h 2471738"/>
                <a:gd name="connsiteX19" fmla="*/ 1209675 w 2064543"/>
                <a:gd name="connsiteY19" fmla="*/ 114300 h 2471738"/>
                <a:gd name="connsiteX20" fmla="*/ 1204912 w 2064543"/>
                <a:gd name="connsiteY20" fmla="*/ 30957 h 2471738"/>
                <a:gd name="connsiteX21" fmla="*/ 1171575 w 2064543"/>
                <a:gd name="connsiteY21" fmla="*/ 0 h 2471738"/>
                <a:gd name="connsiteX22" fmla="*/ 1126331 w 2064543"/>
                <a:gd name="connsiteY22" fmla="*/ 80963 h 2471738"/>
                <a:gd name="connsiteX23" fmla="*/ 1050131 w 2064543"/>
                <a:gd name="connsiteY23" fmla="*/ 100013 h 2471738"/>
                <a:gd name="connsiteX24" fmla="*/ 1004887 w 2064543"/>
                <a:gd name="connsiteY24" fmla="*/ 111919 h 2471738"/>
                <a:gd name="connsiteX25" fmla="*/ 962025 w 2064543"/>
                <a:gd name="connsiteY25" fmla="*/ 104775 h 2471738"/>
                <a:gd name="connsiteX26" fmla="*/ 942975 w 2064543"/>
                <a:gd name="connsiteY26" fmla="*/ 97632 h 2471738"/>
                <a:gd name="connsiteX27" fmla="*/ 759618 w 2064543"/>
                <a:gd name="connsiteY27" fmla="*/ 183357 h 2471738"/>
                <a:gd name="connsiteX28" fmla="*/ 704850 w 2064543"/>
                <a:gd name="connsiteY28" fmla="*/ 238125 h 2471738"/>
                <a:gd name="connsiteX29" fmla="*/ 652462 w 2064543"/>
                <a:gd name="connsiteY29" fmla="*/ 254794 h 2471738"/>
                <a:gd name="connsiteX30" fmla="*/ 607218 w 2064543"/>
                <a:gd name="connsiteY30" fmla="*/ 264319 h 2471738"/>
                <a:gd name="connsiteX31" fmla="*/ 581025 w 2064543"/>
                <a:gd name="connsiteY31" fmla="*/ 273844 h 2471738"/>
                <a:gd name="connsiteX32" fmla="*/ 590550 w 2064543"/>
                <a:gd name="connsiteY32" fmla="*/ 323850 h 2471738"/>
                <a:gd name="connsiteX33" fmla="*/ 559593 w 2064543"/>
                <a:gd name="connsiteY33" fmla="*/ 366713 h 2471738"/>
                <a:gd name="connsiteX34" fmla="*/ 504825 w 2064543"/>
                <a:gd name="connsiteY34" fmla="*/ 357188 h 2471738"/>
                <a:gd name="connsiteX35" fmla="*/ 478631 w 2064543"/>
                <a:gd name="connsiteY35" fmla="*/ 316707 h 2471738"/>
                <a:gd name="connsiteX36" fmla="*/ 428625 w 2064543"/>
                <a:gd name="connsiteY36" fmla="*/ 288132 h 2471738"/>
                <a:gd name="connsiteX37" fmla="*/ 400050 w 2064543"/>
                <a:gd name="connsiteY37" fmla="*/ 266700 h 2471738"/>
                <a:gd name="connsiteX38" fmla="*/ 361950 w 2064543"/>
                <a:gd name="connsiteY38" fmla="*/ 300038 h 2471738"/>
                <a:gd name="connsiteX39" fmla="*/ 316706 w 2064543"/>
                <a:gd name="connsiteY39" fmla="*/ 316707 h 2471738"/>
                <a:gd name="connsiteX40" fmla="*/ 273843 w 2064543"/>
                <a:gd name="connsiteY40" fmla="*/ 273844 h 2471738"/>
                <a:gd name="connsiteX41" fmla="*/ 247650 w 2064543"/>
                <a:gd name="connsiteY41" fmla="*/ 245269 h 2471738"/>
                <a:gd name="connsiteX42" fmla="*/ 171450 w 2064543"/>
                <a:gd name="connsiteY42" fmla="*/ 233363 h 2471738"/>
                <a:gd name="connsiteX43" fmla="*/ 90487 w 2064543"/>
                <a:gd name="connsiteY43" fmla="*/ 359569 h 2471738"/>
                <a:gd name="connsiteX44" fmla="*/ 61912 w 2064543"/>
                <a:gd name="connsiteY44" fmla="*/ 435769 h 2471738"/>
                <a:gd name="connsiteX45" fmla="*/ 128587 w 2064543"/>
                <a:gd name="connsiteY45" fmla="*/ 588169 h 2471738"/>
                <a:gd name="connsiteX46" fmla="*/ 140493 w 2064543"/>
                <a:gd name="connsiteY46" fmla="*/ 638175 h 2471738"/>
                <a:gd name="connsiteX47" fmla="*/ 107156 w 2064543"/>
                <a:gd name="connsiteY47" fmla="*/ 728663 h 2471738"/>
                <a:gd name="connsiteX48" fmla="*/ 150018 w 2064543"/>
                <a:gd name="connsiteY48" fmla="*/ 812007 h 2471738"/>
                <a:gd name="connsiteX49" fmla="*/ 157162 w 2064543"/>
                <a:gd name="connsiteY49" fmla="*/ 902494 h 2471738"/>
                <a:gd name="connsiteX50" fmla="*/ 145256 w 2064543"/>
                <a:gd name="connsiteY50" fmla="*/ 1000125 h 2471738"/>
                <a:gd name="connsiteX51" fmla="*/ 121443 w 2064543"/>
                <a:gd name="connsiteY51" fmla="*/ 1062038 h 2471738"/>
                <a:gd name="connsiteX52" fmla="*/ 59531 w 2064543"/>
                <a:gd name="connsiteY52" fmla="*/ 1104900 h 2471738"/>
                <a:gd name="connsiteX53" fmla="*/ 50006 w 2064543"/>
                <a:gd name="connsiteY53" fmla="*/ 1173957 h 2471738"/>
                <a:gd name="connsiteX54" fmla="*/ 14287 w 2064543"/>
                <a:gd name="connsiteY54" fmla="*/ 1252538 h 2471738"/>
                <a:gd name="connsiteX55" fmla="*/ 0 w 2064543"/>
                <a:gd name="connsiteY55" fmla="*/ 1283494 h 2471738"/>
                <a:gd name="connsiteX56" fmla="*/ 40481 w 2064543"/>
                <a:gd name="connsiteY56" fmla="*/ 1350169 h 2471738"/>
                <a:gd name="connsiteX57" fmla="*/ 26193 w 2064543"/>
                <a:gd name="connsiteY57" fmla="*/ 1402557 h 2471738"/>
                <a:gd name="connsiteX58" fmla="*/ 0 w 2064543"/>
                <a:gd name="connsiteY58" fmla="*/ 1454944 h 2471738"/>
                <a:gd name="connsiteX59" fmla="*/ 42862 w 2064543"/>
                <a:gd name="connsiteY59" fmla="*/ 1500188 h 2471738"/>
                <a:gd name="connsiteX60" fmla="*/ 107156 w 2064543"/>
                <a:gd name="connsiteY60" fmla="*/ 1524000 h 2471738"/>
                <a:gd name="connsiteX61" fmla="*/ 173831 w 2064543"/>
                <a:gd name="connsiteY61" fmla="*/ 1635919 h 2471738"/>
                <a:gd name="connsiteX62" fmla="*/ 188118 w 2064543"/>
                <a:gd name="connsiteY62" fmla="*/ 1721644 h 2471738"/>
                <a:gd name="connsiteX63" fmla="*/ 109537 w 2064543"/>
                <a:gd name="connsiteY63" fmla="*/ 1774032 h 2471738"/>
                <a:gd name="connsiteX64" fmla="*/ 171450 w 2064543"/>
                <a:gd name="connsiteY64" fmla="*/ 1804988 h 2471738"/>
                <a:gd name="connsiteX65" fmla="*/ 157162 w 2064543"/>
                <a:gd name="connsiteY65" fmla="*/ 1876425 h 2471738"/>
                <a:gd name="connsiteX66" fmla="*/ 159543 w 2064543"/>
                <a:gd name="connsiteY66" fmla="*/ 1885950 h 2471738"/>
                <a:gd name="connsiteX67" fmla="*/ 147637 w 2064543"/>
                <a:gd name="connsiteY67" fmla="*/ 1940719 h 2471738"/>
                <a:gd name="connsiteX68" fmla="*/ 157162 w 2064543"/>
                <a:gd name="connsiteY68" fmla="*/ 1993107 h 2471738"/>
                <a:gd name="connsiteX69" fmla="*/ 123825 w 2064543"/>
                <a:gd name="connsiteY69" fmla="*/ 2040732 h 2471738"/>
                <a:gd name="connsiteX70" fmla="*/ 207168 w 2064543"/>
                <a:gd name="connsiteY70" fmla="*/ 2071687 h 2471738"/>
                <a:gd name="connsiteX71" fmla="*/ 240506 w 2064543"/>
                <a:gd name="connsiteY71" fmla="*/ 2114550 h 2471738"/>
                <a:gd name="connsiteX72" fmla="*/ 261937 w 2064543"/>
                <a:gd name="connsiteY72" fmla="*/ 2162174 h 2471738"/>
                <a:gd name="connsiteX73" fmla="*/ 292893 w 2064543"/>
                <a:gd name="connsiteY73" fmla="*/ 2181224 h 2471738"/>
                <a:gd name="connsiteX74" fmla="*/ 278606 w 2064543"/>
                <a:gd name="connsiteY74" fmla="*/ 2221705 h 2471738"/>
                <a:gd name="connsiteX75" fmla="*/ 226218 w 2064543"/>
                <a:gd name="connsiteY75" fmla="*/ 2262186 h 2471738"/>
                <a:gd name="connsiteX76" fmla="*/ 226218 w 2064543"/>
                <a:gd name="connsiteY76" fmla="*/ 2288380 h 2471738"/>
                <a:gd name="connsiteX77" fmla="*/ 219075 w 2064543"/>
                <a:gd name="connsiteY77" fmla="*/ 2312192 h 2471738"/>
                <a:gd name="connsiteX78" fmla="*/ 323850 w 2064543"/>
                <a:gd name="connsiteY78" fmla="*/ 2371723 h 2471738"/>
                <a:gd name="connsiteX79" fmla="*/ 397668 w 2064543"/>
                <a:gd name="connsiteY79" fmla="*/ 2433637 h 2471738"/>
                <a:gd name="connsiteX80" fmla="*/ 497681 w 2064543"/>
                <a:gd name="connsiteY80" fmla="*/ 2471738 h 2471738"/>
                <a:gd name="connsiteX81" fmla="*/ 600075 w 2064543"/>
                <a:gd name="connsiteY81" fmla="*/ 2397918 h 2471738"/>
                <a:gd name="connsiteX82" fmla="*/ 702468 w 2064543"/>
                <a:gd name="connsiteY82" fmla="*/ 2324099 h 2471738"/>
                <a:gd name="connsiteX83" fmla="*/ 676275 w 2064543"/>
                <a:gd name="connsiteY83" fmla="*/ 1881188 h 2471738"/>
                <a:gd name="connsiteX84" fmla="*/ 678656 w 2064543"/>
                <a:gd name="connsiteY84" fmla="*/ 1800225 h 2471738"/>
                <a:gd name="connsiteX85" fmla="*/ 726281 w 2064543"/>
                <a:gd name="connsiteY85" fmla="*/ 1695450 h 2471738"/>
                <a:gd name="connsiteX86" fmla="*/ 766762 w 2064543"/>
                <a:gd name="connsiteY86" fmla="*/ 1621632 h 2471738"/>
                <a:gd name="connsiteX87" fmla="*/ 792956 w 2064543"/>
                <a:gd name="connsiteY87" fmla="*/ 1485900 h 2471738"/>
                <a:gd name="connsiteX88" fmla="*/ 866775 w 2064543"/>
                <a:gd name="connsiteY88" fmla="*/ 1376363 h 2471738"/>
                <a:gd name="connsiteX89" fmla="*/ 942975 w 2064543"/>
                <a:gd name="connsiteY89" fmla="*/ 1247775 h 2471738"/>
                <a:gd name="connsiteX90" fmla="*/ 973931 w 2064543"/>
                <a:gd name="connsiteY90" fmla="*/ 1197769 h 2471738"/>
                <a:gd name="connsiteX91" fmla="*/ 985837 w 2064543"/>
                <a:gd name="connsiteY91" fmla="*/ 1062038 h 2471738"/>
                <a:gd name="connsiteX92" fmla="*/ 1028700 w 2064543"/>
                <a:gd name="connsiteY92" fmla="*/ 1009650 h 2471738"/>
                <a:gd name="connsiteX93" fmla="*/ 1085850 w 2064543"/>
                <a:gd name="connsiteY93" fmla="*/ 1045369 h 2471738"/>
                <a:gd name="connsiteX94" fmla="*/ 1183481 w 2064543"/>
                <a:gd name="connsiteY94" fmla="*/ 1100138 h 2471738"/>
                <a:gd name="connsiteX95" fmla="*/ 1223962 w 2064543"/>
                <a:gd name="connsiteY95" fmla="*/ 1119188 h 2471738"/>
                <a:gd name="connsiteX96" fmla="*/ 1276350 w 2064543"/>
                <a:gd name="connsiteY96" fmla="*/ 1190625 h 2471738"/>
                <a:gd name="connsiteX97" fmla="*/ 1285875 w 2064543"/>
                <a:gd name="connsiteY97" fmla="*/ 1285875 h 2471738"/>
                <a:gd name="connsiteX98" fmla="*/ 1338262 w 2064543"/>
                <a:gd name="connsiteY98" fmla="*/ 1297782 h 2471738"/>
                <a:gd name="connsiteX99" fmla="*/ 1404937 w 2064543"/>
                <a:gd name="connsiteY99" fmla="*/ 1321594 h 2471738"/>
                <a:gd name="connsiteX100" fmla="*/ 1443037 w 2064543"/>
                <a:gd name="connsiteY100" fmla="*/ 1376363 h 2471738"/>
                <a:gd name="connsiteX101" fmla="*/ 1443037 w 2064543"/>
                <a:gd name="connsiteY101" fmla="*/ 1443038 h 2471738"/>
                <a:gd name="connsiteX102" fmla="*/ 1562100 w 2064543"/>
                <a:gd name="connsiteY102" fmla="*/ 1459707 h 2471738"/>
                <a:gd name="connsiteX103" fmla="*/ 1616868 w 2064543"/>
                <a:gd name="connsiteY103" fmla="*/ 1450182 h 2471738"/>
                <a:gd name="connsiteX104" fmla="*/ 1674018 w 2064543"/>
                <a:gd name="connsiteY104" fmla="*/ 1431132 h 2471738"/>
                <a:gd name="connsiteX0" fmla="*/ 2064543 w 2064543"/>
                <a:gd name="connsiteY0" fmla="*/ 457200 h 2471738"/>
                <a:gd name="connsiteX1" fmla="*/ 2019300 w 2064543"/>
                <a:gd name="connsiteY1" fmla="*/ 428625 h 2471738"/>
                <a:gd name="connsiteX2" fmla="*/ 1978818 w 2064543"/>
                <a:gd name="connsiteY2" fmla="*/ 469107 h 2471738"/>
                <a:gd name="connsiteX3" fmla="*/ 1893093 w 2064543"/>
                <a:gd name="connsiteY3" fmla="*/ 440532 h 2471738"/>
                <a:gd name="connsiteX4" fmla="*/ 1831181 w 2064543"/>
                <a:gd name="connsiteY4" fmla="*/ 361950 h 2471738"/>
                <a:gd name="connsiteX5" fmla="*/ 1762125 w 2064543"/>
                <a:gd name="connsiteY5" fmla="*/ 302419 h 2471738"/>
                <a:gd name="connsiteX6" fmla="*/ 1719262 w 2064543"/>
                <a:gd name="connsiteY6" fmla="*/ 278607 h 2471738"/>
                <a:gd name="connsiteX7" fmla="*/ 1664493 w 2064543"/>
                <a:gd name="connsiteY7" fmla="*/ 311944 h 2471738"/>
                <a:gd name="connsiteX8" fmla="*/ 1595437 w 2064543"/>
                <a:gd name="connsiteY8" fmla="*/ 250032 h 2471738"/>
                <a:gd name="connsiteX9" fmla="*/ 1545431 w 2064543"/>
                <a:gd name="connsiteY9" fmla="*/ 161925 h 2471738"/>
                <a:gd name="connsiteX10" fmla="*/ 1564481 w 2064543"/>
                <a:gd name="connsiteY10" fmla="*/ 109538 h 2471738"/>
                <a:gd name="connsiteX11" fmla="*/ 1516856 w 2064543"/>
                <a:gd name="connsiteY11" fmla="*/ 114300 h 2471738"/>
                <a:gd name="connsiteX12" fmla="*/ 1495425 w 2064543"/>
                <a:gd name="connsiteY12" fmla="*/ 59532 h 2471738"/>
                <a:gd name="connsiteX13" fmla="*/ 1471612 w 2064543"/>
                <a:gd name="connsiteY13" fmla="*/ 23813 h 2471738"/>
                <a:gd name="connsiteX14" fmla="*/ 1393031 w 2064543"/>
                <a:gd name="connsiteY14" fmla="*/ 19050 h 2471738"/>
                <a:gd name="connsiteX15" fmla="*/ 1335881 w 2064543"/>
                <a:gd name="connsiteY15" fmla="*/ 73819 h 2471738"/>
                <a:gd name="connsiteX16" fmla="*/ 1321593 w 2064543"/>
                <a:gd name="connsiteY16" fmla="*/ 121444 h 2471738"/>
                <a:gd name="connsiteX17" fmla="*/ 1281112 w 2064543"/>
                <a:gd name="connsiteY17" fmla="*/ 228600 h 2471738"/>
                <a:gd name="connsiteX18" fmla="*/ 1245393 w 2064543"/>
                <a:gd name="connsiteY18" fmla="*/ 183357 h 2471738"/>
                <a:gd name="connsiteX19" fmla="*/ 1209675 w 2064543"/>
                <a:gd name="connsiteY19" fmla="*/ 114300 h 2471738"/>
                <a:gd name="connsiteX20" fmla="*/ 1204912 w 2064543"/>
                <a:gd name="connsiteY20" fmla="*/ 30957 h 2471738"/>
                <a:gd name="connsiteX21" fmla="*/ 1171575 w 2064543"/>
                <a:gd name="connsiteY21" fmla="*/ 0 h 2471738"/>
                <a:gd name="connsiteX22" fmla="*/ 1126331 w 2064543"/>
                <a:gd name="connsiteY22" fmla="*/ 80963 h 2471738"/>
                <a:gd name="connsiteX23" fmla="*/ 1050131 w 2064543"/>
                <a:gd name="connsiteY23" fmla="*/ 100013 h 2471738"/>
                <a:gd name="connsiteX24" fmla="*/ 1004887 w 2064543"/>
                <a:gd name="connsiteY24" fmla="*/ 111919 h 2471738"/>
                <a:gd name="connsiteX25" fmla="*/ 962025 w 2064543"/>
                <a:gd name="connsiteY25" fmla="*/ 104775 h 2471738"/>
                <a:gd name="connsiteX26" fmla="*/ 942975 w 2064543"/>
                <a:gd name="connsiteY26" fmla="*/ 97632 h 2471738"/>
                <a:gd name="connsiteX27" fmla="*/ 759618 w 2064543"/>
                <a:gd name="connsiteY27" fmla="*/ 183357 h 2471738"/>
                <a:gd name="connsiteX28" fmla="*/ 704850 w 2064543"/>
                <a:gd name="connsiteY28" fmla="*/ 238125 h 2471738"/>
                <a:gd name="connsiteX29" fmla="*/ 652462 w 2064543"/>
                <a:gd name="connsiteY29" fmla="*/ 254794 h 2471738"/>
                <a:gd name="connsiteX30" fmla="*/ 607218 w 2064543"/>
                <a:gd name="connsiteY30" fmla="*/ 264319 h 2471738"/>
                <a:gd name="connsiteX31" fmla="*/ 581025 w 2064543"/>
                <a:gd name="connsiteY31" fmla="*/ 273844 h 2471738"/>
                <a:gd name="connsiteX32" fmla="*/ 590550 w 2064543"/>
                <a:gd name="connsiteY32" fmla="*/ 323850 h 2471738"/>
                <a:gd name="connsiteX33" fmla="*/ 559593 w 2064543"/>
                <a:gd name="connsiteY33" fmla="*/ 366713 h 2471738"/>
                <a:gd name="connsiteX34" fmla="*/ 504825 w 2064543"/>
                <a:gd name="connsiteY34" fmla="*/ 357188 h 2471738"/>
                <a:gd name="connsiteX35" fmla="*/ 478631 w 2064543"/>
                <a:gd name="connsiteY35" fmla="*/ 316707 h 2471738"/>
                <a:gd name="connsiteX36" fmla="*/ 428625 w 2064543"/>
                <a:gd name="connsiteY36" fmla="*/ 288132 h 2471738"/>
                <a:gd name="connsiteX37" fmla="*/ 400050 w 2064543"/>
                <a:gd name="connsiteY37" fmla="*/ 266700 h 2471738"/>
                <a:gd name="connsiteX38" fmla="*/ 361950 w 2064543"/>
                <a:gd name="connsiteY38" fmla="*/ 300038 h 2471738"/>
                <a:gd name="connsiteX39" fmla="*/ 316706 w 2064543"/>
                <a:gd name="connsiteY39" fmla="*/ 316707 h 2471738"/>
                <a:gd name="connsiteX40" fmla="*/ 273843 w 2064543"/>
                <a:gd name="connsiteY40" fmla="*/ 273844 h 2471738"/>
                <a:gd name="connsiteX41" fmla="*/ 247650 w 2064543"/>
                <a:gd name="connsiteY41" fmla="*/ 245269 h 2471738"/>
                <a:gd name="connsiteX42" fmla="*/ 171450 w 2064543"/>
                <a:gd name="connsiteY42" fmla="*/ 233363 h 2471738"/>
                <a:gd name="connsiteX43" fmla="*/ 90487 w 2064543"/>
                <a:gd name="connsiteY43" fmla="*/ 359569 h 2471738"/>
                <a:gd name="connsiteX44" fmla="*/ 61912 w 2064543"/>
                <a:gd name="connsiteY44" fmla="*/ 435769 h 2471738"/>
                <a:gd name="connsiteX45" fmla="*/ 128587 w 2064543"/>
                <a:gd name="connsiteY45" fmla="*/ 588169 h 2471738"/>
                <a:gd name="connsiteX46" fmla="*/ 140493 w 2064543"/>
                <a:gd name="connsiteY46" fmla="*/ 638175 h 2471738"/>
                <a:gd name="connsiteX47" fmla="*/ 107156 w 2064543"/>
                <a:gd name="connsiteY47" fmla="*/ 728663 h 2471738"/>
                <a:gd name="connsiteX48" fmla="*/ 150018 w 2064543"/>
                <a:gd name="connsiteY48" fmla="*/ 812007 h 2471738"/>
                <a:gd name="connsiteX49" fmla="*/ 157162 w 2064543"/>
                <a:gd name="connsiteY49" fmla="*/ 902494 h 2471738"/>
                <a:gd name="connsiteX50" fmla="*/ 145256 w 2064543"/>
                <a:gd name="connsiteY50" fmla="*/ 1000125 h 2471738"/>
                <a:gd name="connsiteX51" fmla="*/ 121443 w 2064543"/>
                <a:gd name="connsiteY51" fmla="*/ 1062038 h 2471738"/>
                <a:gd name="connsiteX52" fmla="*/ 59531 w 2064543"/>
                <a:gd name="connsiteY52" fmla="*/ 1104900 h 2471738"/>
                <a:gd name="connsiteX53" fmla="*/ 50006 w 2064543"/>
                <a:gd name="connsiteY53" fmla="*/ 1173957 h 2471738"/>
                <a:gd name="connsiteX54" fmla="*/ 14287 w 2064543"/>
                <a:gd name="connsiteY54" fmla="*/ 1252538 h 2471738"/>
                <a:gd name="connsiteX55" fmla="*/ 0 w 2064543"/>
                <a:gd name="connsiteY55" fmla="*/ 1283494 h 2471738"/>
                <a:gd name="connsiteX56" fmla="*/ 40481 w 2064543"/>
                <a:gd name="connsiteY56" fmla="*/ 1350169 h 2471738"/>
                <a:gd name="connsiteX57" fmla="*/ 26193 w 2064543"/>
                <a:gd name="connsiteY57" fmla="*/ 1402557 h 2471738"/>
                <a:gd name="connsiteX58" fmla="*/ 0 w 2064543"/>
                <a:gd name="connsiteY58" fmla="*/ 1454944 h 2471738"/>
                <a:gd name="connsiteX59" fmla="*/ 42862 w 2064543"/>
                <a:gd name="connsiteY59" fmla="*/ 1500188 h 2471738"/>
                <a:gd name="connsiteX60" fmla="*/ 107156 w 2064543"/>
                <a:gd name="connsiteY60" fmla="*/ 1524000 h 2471738"/>
                <a:gd name="connsiteX61" fmla="*/ 173831 w 2064543"/>
                <a:gd name="connsiteY61" fmla="*/ 1635919 h 2471738"/>
                <a:gd name="connsiteX62" fmla="*/ 188118 w 2064543"/>
                <a:gd name="connsiteY62" fmla="*/ 1721644 h 2471738"/>
                <a:gd name="connsiteX63" fmla="*/ 109537 w 2064543"/>
                <a:gd name="connsiteY63" fmla="*/ 1774032 h 2471738"/>
                <a:gd name="connsiteX64" fmla="*/ 171450 w 2064543"/>
                <a:gd name="connsiteY64" fmla="*/ 1804988 h 2471738"/>
                <a:gd name="connsiteX65" fmla="*/ 157162 w 2064543"/>
                <a:gd name="connsiteY65" fmla="*/ 1876425 h 2471738"/>
                <a:gd name="connsiteX66" fmla="*/ 159543 w 2064543"/>
                <a:gd name="connsiteY66" fmla="*/ 1885950 h 2471738"/>
                <a:gd name="connsiteX67" fmla="*/ 147637 w 2064543"/>
                <a:gd name="connsiteY67" fmla="*/ 1940719 h 2471738"/>
                <a:gd name="connsiteX68" fmla="*/ 157162 w 2064543"/>
                <a:gd name="connsiteY68" fmla="*/ 1993107 h 2471738"/>
                <a:gd name="connsiteX69" fmla="*/ 123825 w 2064543"/>
                <a:gd name="connsiteY69" fmla="*/ 2040732 h 2471738"/>
                <a:gd name="connsiteX70" fmla="*/ 207168 w 2064543"/>
                <a:gd name="connsiteY70" fmla="*/ 2071687 h 2471738"/>
                <a:gd name="connsiteX71" fmla="*/ 240506 w 2064543"/>
                <a:gd name="connsiteY71" fmla="*/ 2114550 h 2471738"/>
                <a:gd name="connsiteX72" fmla="*/ 261937 w 2064543"/>
                <a:gd name="connsiteY72" fmla="*/ 2162174 h 2471738"/>
                <a:gd name="connsiteX73" fmla="*/ 292893 w 2064543"/>
                <a:gd name="connsiteY73" fmla="*/ 2181224 h 2471738"/>
                <a:gd name="connsiteX74" fmla="*/ 278606 w 2064543"/>
                <a:gd name="connsiteY74" fmla="*/ 2221705 h 2471738"/>
                <a:gd name="connsiteX75" fmla="*/ 226218 w 2064543"/>
                <a:gd name="connsiteY75" fmla="*/ 2262186 h 2471738"/>
                <a:gd name="connsiteX76" fmla="*/ 226218 w 2064543"/>
                <a:gd name="connsiteY76" fmla="*/ 2288380 h 2471738"/>
                <a:gd name="connsiteX77" fmla="*/ 219075 w 2064543"/>
                <a:gd name="connsiteY77" fmla="*/ 2312192 h 2471738"/>
                <a:gd name="connsiteX78" fmla="*/ 323850 w 2064543"/>
                <a:gd name="connsiteY78" fmla="*/ 2371723 h 2471738"/>
                <a:gd name="connsiteX79" fmla="*/ 397668 w 2064543"/>
                <a:gd name="connsiteY79" fmla="*/ 2433637 h 2471738"/>
                <a:gd name="connsiteX80" fmla="*/ 497681 w 2064543"/>
                <a:gd name="connsiteY80" fmla="*/ 2471738 h 2471738"/>
                <a:gd name="connsiteX81" fmla="*/ 600075 w 2064543"/>
                <a:gd name="connsiteY81" fmla="*/ 2397918 h 2471738"/>
                <a:gd name="connsiteX82" fmla="*/ 702468 w 2064543"/>
                <a:gd name="connsiteY82" fmla="*/ 2324099 h 2471738"/>
                <a:gd name="connsiteX83" fmla="*/ 757237 w 2064543"/>
                <a:gd name="connsiteY83" fmla="*/ 2109787 h 2471738"/>
                <a:gd name="connsiteX84" fmla="*/ 676275 w 2064543"/>
                <a:gd name="connsiteY84" fmla="*/ 1881188 h 2471738"/>
                <a:gd name="connsiteX85" fmla="*/ 678656 w 2064543"/>
                <a:gd name="connsiteY85" fmla="*/ 1800225 h 2471738"/>
                <a:gd name="connsiteX86" fmla="*/ 726281 w 2064543"/>
                <a:gd name="connsiteY86" fmla="*/ 1695450 h 2471738"/>
                <a:gd name="connsiteX87" fmla="*/ 766762 w 2064543"/>
                <a:gd name="connsiteY87" fmla="*/ 1621632 h 2471738"/>
                <a:gd name="connsiteX88" fmla="*/ 792956 w 2064543"/>
                <a:gd name="connsiteY88" fmla="*/ 1485900 h 2471738"/>
                <a:gd name="connsiteX89" fmla="*/ 866775 w 2064543"/>
                <a:gd name="connsiteY89" fmla="*/ 1376363 h 2471738"/>
                <a:gd name="connsiteX90" fmla="*/ 942975 w 2064543"/>
                <a:gd name="connsiteY90" fmla="*/ 1247775 h 2471738"/>
                <a:gd name="connsiteX91" fmla="*/ 973931 w 2064543"/>
                <a:gd name="connsiteY91" fmla="*/ 1197769 h 2471738"/>
                <a:gd name="connsiteX92" fmla="*/ 985837 w 2064543"/>
                <a:gd name="connsiteY92" fmla="*/ 1062038 h 2471738"/>
                <a:gd name="connsiteX93" fmla="*/ 1028700 w 2064543"/>
                <a:gd name="connsiteY93" fmla="*/ 1009650 h 2471738"/>
                <a:gd name="connsiteX94" fmla="*/ 1085850 w 2064543"/>
                <a:gd name="connsiteY94" fmla="*/ 1045369 h 2471738"/>
                <a:gd name="connsiteX95" fmla="*/ 1183481 w 2064543"/>
                <a:gd name="connsiteY95" fmla="*/ 1100138 h 2471738"/>
                <a:gd name="connsiteX96" fmla="*/ 1223962 w 2064543"/>
                <a:gd name="connsiteY96" fmla="*/ 1119188 h 2471738"/>
                <a:gd name="connsiteX97" fmla="*/ 1276350 w 2064543"/>
                <a:gd name="connsiteY97" fmla="*/ 1190625 h 2471738"/>
                <a:gd name="connsiteX98" fmla="*/ 1285875 w 2064543"/>
                <a:gd name="connsiteY98" fmla="*/ 1285875 h 2471738"/>
                <a:gd name="connsiteX99" fmla="*/ 1338262 w 2064543"/>
                <a:gd name="connsiteY99" fmla="*/ 1297782 h 2471738"/>
                <a:gd name="connsiteX100" fmla="*/ 1404937 w 2064543"/>
                <a:gd name="connsiteY100" fmla="*/ 1321594 h 2471738"/>
                <a:gd name="connsiteX101" fmla="*/ 1443037 w 2064543"/>
                <a:gd name="connsiteY101" fmla="*/ 1376363 h 2471738"/>
                <a:gd name="connsiteX102" fmla="*/ 1443037 w 2064543"/>
                <a:gd name="connsiteY102" fmla="*/ 1443038 h 2471738"/>
                <a:gd name="connsiteX103" fmla="*/ 1562100 w 2064543"/>
                <a:gd name="connsiteY103" fmla="*/ 1459707 h 2471738"/>
                <a:gd name="connsiteX104" fmla="*/ 1616868 w 2064543"/>
                <a:gd name="connsiteY104" fmla="*/ 1450182 h 2471738"/>
                <a:gd name="connsiteX105" fmla="*/ 1674018 w 2064543"/>
                <a:gd name="connsiteY105" fmla="*/ 1431132 h 2471738"/>
                <a:gd name="connsiteX0" fmla="*/ 2064543 w 2064543"/>
                <a:gd name="connsiteY0" fmla="*/ 457200 h 2471738"/>
                <a:gd name="connsiteX1" fmla="*/ 2019300 w 2064543"/>
                <a:gd name="connsiteY1" fmla="*/ 428625 h 2471738"/>
                <a:gd name="connsiteX2" fmla="*/ 1978818 w 2064543"/>
                <a:gd name="connsiteY2" fmla="*/ 469107 h 2471738"/>
                <a:gd name="connsiteX3" fmla="*/ 1893093 w 2064543"/>
                <a:gd name="connsiteY3" fmla="*/ 440532 h 2471738"/>
                <a:gd name="connsiteX4" fmla="*/ 1831181 w 2064543"/>
                <a:gd name="connsiteY4" fmla="*/ 361950 h 2471738"/>
                <a:gd name="connsiteX5" fmla="*/ 1762125 w 2064543"/>
                <a:gd name="connsiteY5" fmla="*/ 302419 h 2471738"/>
                <a:gd name="connsiteX6" fmla="*/ 1719262 w 2064543"/>
                <a:gd name="connsiteY6" fmla="*/ 278607 h 2471738"/>
                <a:gd name="connsiteX7" fmla="*/ 1664493 w 2064543"/>
                <a:gd name="connsiteY7" fmla="*/ 311944 h 2471738"/>
                <a:gd name="connsiteX8" fmla="*/ 1595437 w 2064543"/>
                <a:gd name="connsiteY8" fmla="*/ 250032 h 2471738"/>
                <a:gd name="connsiteX9" fmla="*/ 1545431 w 2064543"/>
                <a:gd name="connsiteY9" fmla="*/ 161925 h 2471738"/>
                <a:gd name="connsiteX10" fmla="*/ 1564481 w 2064543"/>
                <a:gd name="connsiteY10" fmla="*/ 109538 h 2471738"/>
                <a:gd name="connsiteX11" fmla="*/ 1516856 w 2064543"/>
                <a:gd name="connsiteY11" fmla="*/ 114300 h 2471738"/>
                <a:gd name="connsiteX12" fmla="*/ 1495425 w 2064543"/>
                <a:gd name="connsiteY12" fmla="*/ 59532 h 2471738"/>
                <a:gd name="connsiteX13" fmla="*/ 1471612 w 2064543"/>
                <a:gd name="connsiteY13" fmla="*/ 23813 h 2471738"/>
                <a:gd name="connsiteX14" fmla="*/ 1393031 w 2064543"/>
                <a:gd name="connsiteY14" fmla="*/ 19050 h 2471738"/>
                <a:gd name="connsiteX15" fmla="*/ 1335881 w 2064543"/>
                <a:gd name="connsiteY15" fmla="*/ 73819 h 2471738"/>
                <a:gd name="connsiteX16" fmla="*/ 1321593 w 2064543"/>
                <a:gd name="connsiteY16" fmla="*/ 121444 h 2471738"/>
                <a:gd name="connsiteX17" fmla="*/ 1281112 w 2064543"/>
                <a:gd name="connsiteY17" fmla="*/ 228600 h 2471738"/>
                <a:gd name="connsiteX18" fmla="*/ 1245393 w 2064543"/>
                <a:gd name="connsiteY18" fmla="*/ 183357 h 2471738"/>
                <a:gd name="connsiteX19" fmla="*/ 1209675 w 2064543"/>
                <a:gd name="connsiteY19" fmla="*/ 114300 h 2471738"/>
                <a:gd name="connsiteX20" fmla="*/ 1204912 w 2064543"/>
                <a:gd name="connsiteY20" fmla="*/ 30957 h 2471738"/>
                <a:gd name="connsiteX21" fmla="*/ 1171575 w 2064543"/>
                <a:gd name="connsiteY21" fmla="*/ 0 h 2471738"/>
                <a:gd name="connsiteX22" fmla="*/ 1126331 w 2064543"/>
                <a:gd name="connsiteY22" fmla="*/ 80963 h 2471738"/>
                <a:gd name="connsiteX23" fmla="*/ 1050131 w 2064543"/>
                <a:gd name="connsiteY23" fmla="*/ 100013 h 2471738"/>
                <a:gd name="connsiteX24" fmla="*/ 1004887 w 2064543"/>
                <a:gd name="connsiteY24" fmla="*/ 111919 h 2471738"/>
                <a:gd name="connsiteX25" fmla="*/ 962025 w 2064543"/>
                <a:gd name="connsiteY25" fmla="*/ 104775 h 2471738"/>
                <a:gd name="connsiteX26" fmla="*/ 942975 w 2064543"/>
                <a:gd name="connsiteY26" fmla="*/ 97632 h 2471738"/>
                <a:gd name="connsiteX27" fmla="*/ 759618 w 2064543"/>
                <a:gd name="connsiteY27" fmla="*/ 183357 h 2471738"/>
                <a:gd name="connsiteX28" fmla="*/ 704850 w 2064543"/>
                <a:gd name="connsiteY28" fmla="*/ 238125 h 2471738"/>
                <a:gd name="connsiteX29" fmla="*/ 652462 w 2064543"/>
                <a:gd name="connsiteY29" fmla="*/ 254794 h 2471738"/>
                <a:gd name="connsiteX30" fmla="*/ 607218 w 2064543"/>
                <a:gd name="connsiteY30" fmla="*/ 264319 h 2471738"/>
                <a:gd name="connsiteX31" fmla="*/ 581025 w 2064543"/>
                <a:gd name="connsiteY31" fmla="*/ 273844 h 2471738"/>
                <a:gd name="connsiteX32" fmla="*/ 590550 w 2064543"/>
                <a:gd name="connsiteY32" fmla="*/ 323850 h 2471738"/>
                <a:gd name="connsiteX33" fmla="*/ 559593 w 2064543"/>
                <a:gd name="connsiteY33" fmla="*/ 366713 h 2471738"/>
                <a:gd name="connsiteX34" fmla="*/ 504825 w 2064543"/>
                <a:gd name="connsiteY34" fmla="*/ 357188 h 2471738"/>
                <a:gd name="connsiteX35" fmla="*/ 478631 w 2064543"/>
                <a:gd name="connsiteY35" fmla="*/ 316707 h 2471738"/>
                <a:gd name="connsiteX36" fmla="*/ 428625 w 2064543"/>
                <a:gd name="connsiteY36" fmla="*/ 288132 h 2471738"/>
                <a:gd name="connsiteX37" fmla="*/ 400050 w 2064543"/>
                <a:gd name="connsiteY37" fmla="*/ 266700 h 2471738"/>
                <a:gd name="connsiteX38" fmla="*/ 361950 w 2064543"/>
                <a:gd name="connsiteY38" fmla="*/ 300038 h 2471738"/>
                <a:gd name="connsiteX39" fmla="*/ 316706 w 2064543"/>
                <a:gd name="connsiteY39" fmla="*/ 316707 h 2471738"/>
                <a:gd name="connsiteX40" fmla="*/ 273843 w 2064543"/>
                <a:gd name="connsiteY40" fmla="*/ 273844 h 2471738"/>
                <a:gd name="connsiteX41" fmla="*/ 247650 w 2064543"/>
                <a:gd name="connsiteY41" fmla="*/ 245269 h 2471738"/>
                <a:gd name="connsiteX42" fmla="*/ 171450 w 2064543"/>
                <a:gd name="connsiteY42" fmla="*/ 233363 h 2471738"/>
                <a:gd name="connsiteX43" fmla="*/ 90487 w 2064543"/>
                <a:gd name="connsiteY43" fmla="*/ 359569 h 2471738"/>
                <a:gd name="connsiteX44" fmla="*/ 61912 w 2064543"/>
                <a:gd name="connsiteY44" fmla="*/ 435769 h 2471738"/>
                <a:gd name="connsiteX45" fmla="*/ 128587 w 2064543"/>
                <a:gd name="connsiteY45" fmla="*/ 588169 h 2471738"/>
                <a:gd name="connsiteX46" fmla="*/ 140493 w 2064543"/>
                <a:gd name="connsiteY46" fmla="*/ 638175 h 2471738"/>
                <a:gd name="connsiteX47" fmla="*/ 107156 w 2064543"/>
                <a:gd name="connsiteY47" fmla="*/ 728663 h 2471738"/>
                <a:gd name="connsiteX48" fmla="*/ 150018 w 2064543"/>
                <a:gd name="connsiteY48" fmla="*/ 812007 h 2471738"/>
                <a:gd name="connsiteX49" fmla="*/ 157162 w 2064543"/>
                <a:gd name="connsiteY49" fmla="*/ 902494 h 2471738"/>
                <a:gd name="connsiteX50" fmla="*/ 145256 w 2064543"/>
                <a:gd name="connsiteY50" fmla="*/ 1000125 h 2471738"/>
                <a:gd name="connsiteX51" fmla="*/ 121443 w 2064543"/>
                <a:gd name="connsiteY51" fmla="*/ 1062038 h 2471738"/>
                <a:gd name="connsiteX52" fmla="*/ 59531 w 2064543"/>
                <a:gd name="connsiteY52" fmla="*/ 1104900 h 2471738"/>
                <a:gd name="connsiteX53" fmla="*/ 50006 w 2064543"/>
                <a:gd name="connsiteY53" fmla="*/ 1173957 h 2471738"/>
                <a:gd name="connsiteX54" fmla="*/ 14287 w 2064543"/>
                <a:gd name="connsiteY54" fmla="*/ 1252538 h 2471738"/>
                <a:gd name="connsiteX55" fmla="*/ 0 w 2064543"/>
                <a:gd name="connsiteY55" fmla="*/ 1283494 h 2471738"/>
                <a:gd name="connsiteX56" fmla="*/ 40481 w 2064543"/>
                <a:gd name="connsiteY56" fmla="*/ 1350169 h 2471738"/>
                <a:gd name="connsiteX57" fmla="*/ 26193 w 2064543"/>
                <a:gd name="connsiteY57" fmla="*/ 1402557 h 2471738"/>
                <a:gd name="connsiteX58" fmla="*/ 0 w 2064543"/>
                <a:gd name="connsiteY58" fmla="*/ 1454944 h 2471738"/>
                <a:gd name="connsiteX59" fmla="*/ 42862 w 2064543"/>
                <a:gd name="connsiteY59" fmla="*/ 1500188 h 2471738"/>
                <a:gd name="connsiteX60" fmla="*/ 107156 w 2064543"/>
                <a:gd name="connsiteY60" fmla="*/ 1524000 h 2471738"/>
                <a:gd name="connsiteX61" fmla="*/ 173831 w 2064543"/>
                <a:gd name="connsiteY61" fmla="*/ 1635919 h 2471738"/>
                <a:gd name="connsiteX62" fmla="*/ 188118 w 2064543"/>
                <a:gd name="connsiteY62" fmla="*/ 1721644 h 2471738"/>
                <a:gd name="connsiteX63" fmla="*/ 109537 w 2064543"/>
                <a:gd name="connsiteY63" fmla="*/ 1774032 h 2471738"/>
                <a:gd name="connsiteX64" fmla="*/ 171450 w 2064543"/>
                <a:gd name="connsiteY64" fmla="*/ 1804988 h 2471738"/>
                <a:gd name="connsiteX65" fmla="*/ 157162 w 2064543"/>
                <a:gd name="connsiteY65" fmla="*/ 1876425 h 2471738"/>
                <a:gd name="connsiteX66" fmla="*/ 159543 w 2064543"/>
                <a:gd name="connsiteY66" fmla="*/ 1885950 h 2471738"/>
                <a:gd name="connsiteX67" fmla="*/ 147637 w 2064543"/>
                <a:gd name="connsiteY67" fmla="*/ 1940719 h 2471738"/>
                <a:gd name="connsiteX68" fmla="*/ 157162 w 2064543"/>
                <a:gd name="connsiteY68" fmla="*/ 1993107 h 2471738"/>
                <a:gd name="connsiteX69" fmla="*/ 123825 w 2064543"/>
                <a:gd name="connsiteY69" fmla="*/ 2040732 h 2471738"/>
                <a:gd name="connsiteX70" fmla="*/ 207168 w 2064543"/>
                <a:gd name="connsiteY70" fmla="*/ 2071687 h 2471738"/>
                <a:gd name="connsiteX71" fmla="*/ 240506 w 2064543"/>
                <a:gd name="connsiteY71" fmla="*/ 2114550 h 2471738"/>
                <a:gd name="connsiteX72" fmla="*/ 261937 w 2064543"/>
                <a:gd name="connsiteY72" fmla="*/ 2162174 h 2471738"/>
                <a:gd name="connsiteX73" fmla="*/ 292893 w 2064543"/>
                <a:gd name="connsiteY73" fmla="*/ 2181224 h 2471738"/>
                <a:gd name="connsiteX74" fmla="*/ 278606 w 2064543"/>
                <a:gd name="connsiteY74" fmla="*/ 2221705 h 2471738"/>
                <a:gd name="connsiteX75" fmla="*/ 226218 w 2064543"/>
                <a:gd name="connsiteY75" fmla="*/ 2262186 h 2471738"/>
                <a:gd name="connsiteX76" fmla="*/ 226218 w 2064543"/>
                <a:gd name="connsiteY76" fmla="*/ 2288380 h 2471738"/>
                <a:gd name="connsiteX77" fmla="*/ 219075 w 2064543"/>
                <a:gd name="connsiteY77" fmla="*/ 2312192 h 2471738"/>
                <a:gd name="connsiteX78" fmla="*/ 323850 w 2064543"/>
                <a:gd name="connsiteY78" fmla="*/ 2371723 h 2471738"/>
                <a:gd name="connsiteX79" fmla="*/ 397668 w 2064543"/>
                <a:gd name="connsiteY79" fmla="*/ 2433637 h 2471738"/>
                <a:gd name="connsiteX80" fmla="*/ 497681 w 2064543"/>
                <a:gd name="connsiteY80" fmla="*/ 2471738 h 2471738"/>
                <a:gd name="connsiteX81" fmla="*/ 600075 w 2064543"/>
                <a:gd name="connsiteY81" fmla="*/ 2397918 h 2471738"/>
                <a:gd name="connsiteX82" fmla="*/ 702468 w 2064543"/>
                <a:gd name="connsiteY82" fmla="*/ 2324099 h 2471738"/>
                <a:gd name="connsiteX83" fmla="*/ 757237 w 2064543"/>
                <a:gd name="connsiteY83" fmla="*/ 2109787 h 2471738"/>
                <a:gd name="connsiteX84" fmla="*/ 683418 w 2064543"/>
                <a:gd name="connsiteY84" fmla="*/ 1943099 h 2471738"/>
                <a:gd name="connsiteX85" fmla="*/ 676275 w 2064543"/>
                <a:gd name="connsiteY85" fmla="*/ 1881188 h 2471738"/>
                <a:gd name="connsiteX86" fmla="*/ 678656 w 2064543"/>
                <a:gd name="connsiteY86" fmla="*/ 1800225 h 2471738"/>
                <a:gd name="connsiteX87" fmla="*/ 726281 w 2064543"/>
                <a:gd name="connsiteY87" fmla="*/ 1695450 h 2471738"/>
                <a:gd name="connsiteX88" fmla="*/ 766762 w 2064543"/>
                <a:gd name="connsiteY88" fmla="*/ 1621632 h 2471738"/>
                <a:gd name="connsiteX89" fmla="*/ 792956 w 2064543"/>
                <a:gd name="connsiteY89" fmla="*/ 1485900 h 2471738"/>
                <a:gd name="connsiteX90" fmla="*/ 866775 w 2064543"/>
                <a:gd name="connsiteY90" fmla="*/ 1376363 h 2471738"/>
                <a:gd name="connsiteX91" fmla="*/ 942975 w 2064543"/>
                <a:gd name="connsiteY91" fmla="*/ 1247775 h 2471738"/>
                <a:gd name="connsiteX92" fmla="*/ 973931 w 2064543"/>
                <a:gd name="connsiteY92" fmla="*/ 1197769 h 2471738"/>
                <a:gd name="connsiteX93" fmla="*/ 985837 w 2064543"/>
                <a:gd name="connsiteY93" fmla="*/ 1062038 h 2471738"/>
                <a:gd name="connsiteX94" fmla="*/ 1028700 w 2064543"/>
                <a:gd name="connsiteY94" fmla="*/ 1009650 h 2471738"/>
                <a:gd name="connsiteX95" fmla="*/ 1085850 w 2064543"/>
                <a:gd name="connsiteY95" fmla="*/ 1045369 h 2471738"/>
                <a:gd name="connsiteX96" fmla="*/ 1183481 w 2064543"/>
                <a:gd name="connsiteY96" fmla="*/ 1100138 h 2471738"/>
                <a:gd name="connsiteX97" fmla="*/ 1223962 w 2064543"/>
                <a:gd name="connsiteY97" fmla="*/ 1119188 h 2471738"/>
                <a:gd name="connsiteX98" fmla="*/ 1276350 w 2064543"/>
                <a:gd name="connsiteY98" fmla="*/ 1190625 h 2471738"/>
                <a:gd name="connsiteX99" fmla="*/ 1285875 w 2064543"/>
                <a:gd name="connsiteY99" fmla="*/ 1285875 h 2471738"/>
                <a:gd name="connsiteX100" fmla="*/ 1338262 w 2064543"/>
                <a:gd name="connsiteY100" fmla="*/ 1297782 h 2471738"/>
                <a:gd name="connsiteX101" fmla="*/ 1404937 w 2064543"/>
                <a:gd name="connsiteY101" fmla="*/ 1321594 h 2471738"/>
                <a:gd name="connsiteX102" fmla="*/ 1443037 w 2064543"/>
                <a:gd name="connsiteY102" fmla="*/ 1376363 h 2471738"/>
                <a:gd name="connsiteX103" fmla="*/ 1443037 w 2064543"/>
                <a:gd name="connsiteY103" fmla="*/ 1443038 h 2471738"/>
                <a:gd name="connsiteX104" fmla="*/ 1562100 w 2064543"/>
                <a:gd name="connsiteY104" fmla="*/ 1459707 h 2471738"/>
                <a:gd name="connsiteX105" fmla="*/ 1616868 w 2064543"/>
                <a:gd name="connsiteY105" fmla="*/ 1450182 h 2471738"/>
                <a:gd name="connsiteX106" fmla="*/ 1674018 w 2064543"/>
                <a:gd name="connsiteY106" fmla="*/ 1431132 h 2471738"/>
                <a:gd name="connsiteX0" fmla="*/ 2064543 w 2064543"/>
                <a:gd name="connsiteY0" fmla="*/ 457200 h 2471738"/>
                <a:gd name="connsiteX1" fmla="*/ 2019300 w 2064543"/>
                <a:gd name="connsiteY1" fmla="*/ 428625 h 2471738"/>
                <a:gd name="connsiteX2" fmla="*/ 1978818 w 2064543"/>
                <a:gd name="connsiteY2" fmla="*/ 469107 h 2471738"/>
                <a:gd name="connsiteX3" fmla="*/ 1893093 w 2064543"/>
                <a:gd name="connsiteY3" fmla="*/ 440532 h 2471738"/>
                <a:gd name="connsiteX4" fmla="*/ 1831181 w 2064543"/>
                <a:gd name="connsiteY4" fmla="*/ 361950 h 2471738"/>
                <a:gd name="connsiteX5" fmla="*/ 1762125 w 2064543"/>
                <a:gd name="connsiteY5" fmla="*/ 302419 h 2471738"/>
                <a:gd name="connsiteX6" fmla="*/ 1719262 w 2064543"/>
                <a:gd name="connsiteY6" fmla="*/ 278607 h 2471738"/>
                <a:gd name="connsiteX7" fmla="*/ 1664493 w 2064543"/>
                <a:gd name="connsiteY7" fmla="*/ 311944 h 2471738"/>
                <a:gd name="connsiteX8" fmla="*/ 1595437 w 2064543"/>
                <a:gd name="connsiteY8" fmla="*/ 250032 h 2471738"/>
                <a:gd name="connsiteX9" fmla="*/ 1545431 w 2064543"/>
                <a:gd name="connsiteY9" fmla="*/ 161925 h 2471738"/>
                <a:gd name="connsiteX10" fmla="*/ 1564481 w 2064543"/>
                <a:gd name="connsiteY10" fmla="*/ 109538 h 2471738"/>
                <a:gd name="connsiteX11" fmla="*/ 1516856 w 2064543"/>
                <a:gd name="connsiteY11" fmla="*/ 114300 h 2471738"/>
                <a:gd name="connsiteX12" fmla="*/ 1495425 w 2064543"/>
                <a:gd name="connsiteY12" fmla="*/ 59532 h 2471738"/>
                <a:gd name="connsiteX13" fmla="*/ 1471612 w 2064543"/>
                <a:gd name="connsiteY13" fmla="*/ 23813 h 2471738"/>
                <a:gd name="connsiteX14" fmla="*/ 1393031 w 2064543"/>
                <a:gd name="connsiteY14" fmla="*/ 19050 h 2471738"/>
                <a:gd name="connsiteX15" fmla="*/ 1335881 w 2064543"/>
                <a:gd name="connsiteY15" fmla="*/ 73819 h 2471738"/>
                <a:gd name="connsiteX16" fmla="*/ 1321593 w 2064543"/>
                <a:gd name="connsiteY16" fmla="*/ 121444 h 2471738"/>
                <a:gd name="connsiteX17" fmla="*/ 1281112 w 2064543"/>
                <a:gd name="connsiteY17" fmla="*/ 228600 h 2471738"/>
                <a:gd name="connsiteX18" fmla="*/ 1245393 w 2064543"/>
                <a:gd name="connsiteY18" fmla="*/ 183357 h 2471738"/>
                <a:gd name="connsiteX19" fmla="*/ 1209675 w 2064543"/>
                <a:gd name="connsiteY19" fmla="*/ 114300 h 2471738"/>
                <a:gd name="connsiteX20" fmla="*/ 1204912 w 2064543"/>
                <a:gd name="connsiteY20" fmla="*/ 30957 h 2471738"/>
                <a:gd name="connsiteX21" fmla="*/ 1171575 w 2064543"/>
                <a:gd name="connsiteY21" fmla="*/ 0 h 2471738"/>
                <a:gd name="connsiteX22" fmla="*/ 1126331 w 2064543"/>
                <a:gd name="connsiteY22" fmla="*/ 80963 h 2471738"/>
                <a:gd name="connsiteX23" fmla="*/ 1050131 w 2064543"/>
                <a:gd name="connsiteY23" fmla="*/ 100013 h 2471738"/>
                <a:gd name="connsiteX24" fmla="*/ 1004887 w 2064543"/>
                <a:gd name="connsiteY24" fmla="*/ 111919 h 2471738"/>
                <a:gd name="connsiteX25" fmla="*/ 962025 w 2064543"/>
                <a:gd name="connsiteY25" fmla="*/ 104775 h 2471738"/>
                <a:gd name="connsiteX26" fmla="*/ 942975 w 2064543"/>
                <a:gd name="connsiteY26" fmla="*/ 97632 h 2471738"/>
                <a:gd name="connsiteX27" fmla="*/ 759618 w 2064543"/>
                <a:gd name="connsiteY27" fmla="*/ 183357 h 2471738"/>
                <a:gd name="connsiteX28" fmla="*/ 704850 w 2064543"/>
                <a:gd name="connsiteY28" fmla="*/ 238125 h 2471738"/>
                <a:gd name="connsiteX29" fmla="*/ 652462 w 2064543"/>
                <a:gd name="connsiteY29" fmla="*/ 254794 h 2471738"/>
                <a:gd name="connsiteX30" fmla="*/ 607218 w 2064543"/>
                <a:gd name="connsiteY30" fmla="*/ 264319 h 2471738"/>
                <a:gd name="connsiteX31" fmla="*/ 581025 w 2064543"/>
                <a:gd name="connsiteY31" fmla="*/ 273844 h 2471738"/>
                <a:gd name="connsiteX32" fmla="*/ 590550 w 2064543"/>
                <a:gd name="connsiteY32" fmla="*/ 323850 h 2471738"/>
                <a:gd name="connsiteX33" fmla="*/ 559593 w 2064543"/>
                <a:gd name="connsiteY33" fmla="*/ 366713 h 2471738"/>
                <a:gd name="connsiteX34" fmla="*/ 504825 w 2064543"/>
                <a:gd name="connsiteY34" fmla="*/ 357188 h 2471738"/>
                <a:gd name="connsiteX35" fmla="*/ 478631 w 2064543"/>
                <a:gd name="connsiteY35" fmla="*/ 316707 h 2471738"/>
                <a:gd name="connsiteX36" fmla="*/ 428625 w 2064543"/>
                <a:gd name="connsiteY36" fmla="*/ 288132 h 2471738"/>
                <a:gd name="connsiteX37" fmla="*/ 400050 w 2064543"/>
                <a:gd name="connsiteY37" fmla="*/ 266700 h 2471738"/>
                <a:gd name="connsiteX38" fmla="*/ 361950 w 2064543"/>
                <a:gd name="connsiteY38" fmla="*/ 300038 h 2471738"/>
                <a:gd name="connsiteX39" fmla="*/ 316706 w 2064543"/>
                <a:gd name="connsiteY39" fmla="*/ 316707 h 2471738"/>
                <a:gd name="connsiteX40" fmla="*/ 273843 w 2064543"/>
                <a:gd name="connsiteY40" fmla="*/ 273844 h 2471738"/>
                <a:gd name="connsiteX41" fmla="*/ 247650 w 2064543"/>
                <a:gd name="connsiteY41" fmla="*/ 245269 h 2471738"/>
                <a:gd name="connsiteX42" fmla="*/ 171450 w 2064543"/>
                <a:gd name="connsiteY42" fmla="*/ 233363 h 2471738"/>
                <a:gd name="connsiteX43" fmla="*/ 90487 w 2064543"/>
                <a:gd name="connsiteY43" fmla="*/ 359569 h 2471738"/>
                <a:gd name="connsiteX44" fmla="*/ 61912 w 2064543"/>
                <a:gd name="connsiteY44" fmla="*/ 435769 h 2471738"/>
                <a:gd name="connsiteX45" fmla="*/ 128587 w 2064543"/>
                <a:gd name="connsiteY45" fmla="*/ 588169 h 2471738"/>
                <a:gd name="connsiteX46" fmla="*/ 140493 w 2064543"/>
                <a:gd name="connsiteY46" fmla="*/ 638175 h 2471738"/>
                <a:gd name="connsiteX47" fmla="*/ 107156 w 2064543"/>
                <a:gd name="connsiteY47" fmla="*/ 728663 h 2471738"/>
                <a:gd name="connsiteX48" fmla="*/ 150018 w 2064543"/>
                <a:gd name="connsiteY48" fmla="*/ 812007 h 2471738"/>
                <a:gd name="connsiteX49" fmla="*/ 157162 w 2064543"/>
                <a:gd name="connsiteY49" fmla="*/ 902494 h 2471738"/>
                <a:gd name="connsiteX50" fmla="*/ 145256 w 2064543"/>
                <a:gd name="connsiteY50" fmla="*/ 1000125 h 2471738"/>
                <a:gd name="connsiteX51" fmla="*/ 121443 w 2064543"/>
                <a:gd name="connsiteY51" fmla="*/ 1062038 h 2471738"/>
                <a:gd name="connsiteX52" fmla="*/ 59531 w 2064543"/>
                <a:gd name="connsiteY52" fmla="*/ 1104900 h 2471738"/>
                <a:gd name="connsiteX53" fmla="*/ 50006 w 2064543"/>
                <a:gd name="connsiteY53" fmla="*/ 1173957 h 2471738"/>
                <a:gd name="connsiteX54" fmla="*/ 14287 w 2064543"/>
                <a:gd name="connsiteY54" fmla="*/ 1252538 h 2471738"/>
                <a:gd name="connsiteX55" fmla="*/ 0 w 2064543"/>
                <a:gd name="connsiteY55" fmla="*/ 1283494 h 2471738"/>
                <a:gd name="connsiteX56" fmla="*/ 40481 w 2064543"/>
                <a:gd name="connsiteY56" fmla="*/ 1350169 h 2471738"/>
                <a:gd name="connsiteX57" fmla="*/ 26193 w 2064543"/>
                <a:gd name="connsiteY57" fmla="*/ 1402557 h 2471738"/>
                <a:gd name="connsiteX58" fmla="*/ 0 w 2064543"/>
                <a:gd name="connsiteY58" fmla="*/ 1454944 h 2471738"/>
                <a:gd name="connsiteX59" fmla="*/ 42862 w 2064543"/>
                <a:gd name="connsiteY59" fmla="*/ 1500188 h 2471738"/>
                <a:gd name="connsiteX60" fmla="*/ 107156 w 2064543"/>
                <a:gd name="connsiteY60" fmla="*/ 1524000 h 2471738"/>
                <a:gd name="connsiteX61" fmla="*/ 173831 w 2064543"/>
                <a:gd name="connsiteY61" fmla="*/ 1635919 h 2471738"/>
                <a:gd name="connsiteX62" fmla="*/ 188118 w 2064543"/>
                <a:gd name="connsiteY62" fmla="*/ 1721644 h 2471738"/>
                <a:gd name="connsiteX63" fmla="*/ 109537 w 2064543"/>
                <a:gd name="connsiteY63" fmla="*/ 1774032 h 2471738"/>
                <a:gd name="connsiteX64" fmla="*/ 171450 w 2064543"/>
                <a:gd name="connsiteY64" fmla="*/ 1804988 h 2471738"/>
                <a:gd name="connsiteX65" fmla="*/ 157162 w 2064543"/>
                <a:gd name="connsiteY65" fmla="*/ 1876425 h 2471738"/>
                <a:gd name="connsiteX66" fmla="*/ 159543 w 2064543"/>
                <a:gd name="connsiteY66" fmla="*/ 1885950 h 2471738"/>
                <a:gd name="connsiteX67" fmla="*/ 147637 w 2064543"/>
                <a:gd name="connsiteY67" fmla="*/ 1940719 h 2471738"/>
                <a:gd name="connsiteX68" fmla="*/ 157162 w 2064543"/>
                <a:gd name="connsiteY68" fmla="*/ 1993107 h 2471738"/>
                <a:gd name="connsiteX69" fmla="*/ 123825 w 2064543"/>
                <a:gd name="connsiteY69" fmla="*/ 2040732 h 2471738"/>
                <a:gd name="connsiteX70" fmla="*/ 207168 w 2064543"/>
                <a:gd name="connsiteY70" fmla="*/ 2071687 h 2471738"/>
                <a:gd name="connsiteX71" fmla="*/ 240506 w 2064543"/>
                <a:gd name="connsiteY71" fmla="*/ 2114550 h 2471738"/>
                <a:gd name="connsiteX72" fmla="*/ 261937 w 2064543"/>
                <a:gd name="connsiteY72" fmla="*/ 2162174 h 2471738"/>
                <a:gd name="connsiteX73" fmla="*/ 292893 w 2064543"/>
                <a:gd name="connsiteY73" fmla="*/ 2181224 h 2471738"/>
                <a:gd name="connsiteX74" fmla="*/ 278606 w 2064543"/>
                <a:gd name="connsiteY74" fmla="*/ 2221705 h 2471738"/>
                <a:gd name="connsiteX75" fmla="*/ 226218 w 2064543"/>
                <a:gd name="connsiteY75" fmla="*/ 2262186 h 2471738"/>
                <a:gd name="connsiteX76" fmla="*/ 226218 w 2064543"/>
                <a:gd name="connsiteY76" fmla="*/ 2288380 h 2471738"/>
                <a:gd name="connsiteX77" fmla="*/ 219075 w 2064543"/>
                <a:gd name="connsiteY77" fmla="*/ 2312192 h 2471738"/>
                <a:gd name="connsiteX78" fmla="*/ 323850 w 2064543"/>
                <a:gd name="connsiteY78" fmla="*/ 2371723 h 2471738"/>
                <a:gd name="connsiteX79" fmla="*/ 397668 w 2064543"/>
                <a:gd name="connsiteY79" fmla="*/ 2433637 h 2471738"/>
                <a:gd name="connsiteX80" fmla="*/ 497681 w 2064543"/>
                <a:gd name="connsiteY80" fmla="*/ 2471738 h 2471738"/>
                <a:gd name="connsiteX81" fmla="*/ 600075 w 2064543"/>
                <a:gd name="connsiteY81" fmla="*/ 2397918 h 2471738"/>
                <a:gd name="connsiteX82" fmla="*/ 702468 w 2064543"/>
                <a:gd name="connsiteY82" fmla="*/ 2324099 h 2471738"/>
                <a:gd name="connsiteX83" fmla="*/ 757237 w 2064543"/>
                <a:gd name="connsiteY83" fmla="*/ 2109787 h 2471738"/>
                <a:gd name="connsiteX84" fmla="*/ 683418 w 2064543"/>
                <a:gd name="connsiteY84" fmla="*/ 1943099 h 2471738"/>
                <a:gd name="connsiteX85" fmla="*/ 676275 w 2064543"/>
                <a:gd name="connsiteY85" fmla="*/ 1881188 h 2471738"/>
                <a:gd name="connsiteX86" fmla="*/ 697706 w 2064543"/>
                <a:gd name="connsiteY86" fmla="*/ 1804987 h 2471738"/>
                <a:gd name="connsiteX87" fmla="*/ 726281 w 2064543"/>
                <a:gd name="connsiteY87" fmla="*/ 1695450 h 2471738"/>
                <a:gd name="connsiteX88" fmla="*/ 766762 w 2064543"/>
                <a:gd name="connsiteY88" fmla="*/ 1621632 h 2471738"/>
                <a:gd name="connsiteX89" fmla="*/ 792956 w 2064543"/>
                <a:gd name="connsiteY89" fmla="*/ 1485900 h 2471738"/>
                <a:gd name="connsiteX90" fmla="*/ 866775 w 2064543"/>
                <a:gd name="connsiteY90" fmla="*/ 1376363 h 2471738"/>
                <a:gd name="connsiteX91" fmla="*/ 942975 w 2064543"/>
                <a:gd name="connsiteY91" fmla="*/ 1247775 h 2471738"/>
                <a:gd name="connsiteX92" fmla="*/ 973931 w 2064543"/>
                <a:gd name="connsiteY92" fmla="*/ 1197769 h 2471738"/>
                <a:gd name="connsiteX93" fmla="*/ 985837 w 2064543"/>
                <a:gd name="connsiteY93" fmla="*/ 1062038 h 2471738"/>
                <a:gd name="connsiteX94" fmla="*/ 1028700 w 2064543"/>
                <a:gd name="connsiteY94" fmla="*/ 1009650 h 2471738"/>
                <a:gd name="connsiteX95" fmla="*/ 1085850 w 2064543"/>
                <a:gd name="connsiteY95" fmla="*/ 1045369 h 2471738"/>
                <a:gd name="connsiteX96" fmla="*/ 1183481 w 2064543"/>
                <a:gd name="connsiteY96" fmla="*/ 1100138 h 2471738"/>
                <a:gd name="connsiteX97" fmla="*/ 1223962 w 2064543"/>
                <a:gd name="connsiteY97" fmla="*/ 1119188 h 2471738"/>
                <a:gd name="connsiteX98" fmla="*/ 1276350 w 2064543"/>
                <a:gd name="connsiteY98" fmla="*/ 1190625 h 2471738"/>
                <a:gd name="connsiteX99" fmla="*/ 1285875 w 2064543"/>
                <a:gd name="connsiteY99" fmla="*/ 1285875 h 2471738"/>
                <a:gd name="connsiteX100" fmla="*/ 1338262 w 2064543"/>
                <a:gd name="connsiteY100" fmla="*/ 1297782 h 2471738"/>
                <a:gd name="connsiteX101" fmla="*/ 1404937 w 2064543"/>
                <a:gd name="connsiteY101" fmla="*/ 1321594 h 2471738"/>
                <a:gd name="connsiteX102" fmla="*/ 1443037 w 2064543"/>
                <a:gd name="connsiteY102" fmla="*/ 1376363 h 2471738"/>
                <a:gd name="connsiteX103" fmla="*/ 1443037 w 2064543"/>
                <a:gd name="connsiteY103" fmla="*/ 1443038 h 2471738"/>
                <a:gd name="connsiteX104" fmla="*/ 1562100 w 2064543"/>
                <a:gd name="connsiteY104" fmla="*/ 1459707 h 2471738"/>
                <a:gd name="connsiteX105" fmla="*/ 1616868 w 2064543"/>
                <a:gd name="connsiteY105" fmla="*/ 1450182 h 2471738"/>
                <a:gd name="connsiteX106" fmla="*/ 1674018 w 2064543"/>
                <a:gd name="connsiteY106" fmla="*/ 1431132 h 2471738"/>
                <a:gd name="connsiteX0" fmla="*/ 2064543 w 2064543"/>
                <a:gd name="connsiteY0" fmla="*/ 457200 h 2471738"/>
                <a:gd name="connsiteX1" fmla="*/ 2019300 w 2064543"/>
                <a:gd name="connsiteY1" fmla="*/ 428625 h 2471738"/>
                <a:gd name="connsiteX2" fmla="*/ 1978818 w 2064543"/>
                <a:gd name="connsiteY2" fmla="*/ 469107 h 2471738"/>
                <a:gd name="connsiteX3" fmla="*/ 1893093 w 2064543"/>
                <a:gd name="connsiteY3" fmla="*/ 440532 h 2471738"/>
                <a:gd name="connsiteX4" fmla="*/ 1831181 w 2064543"/>
                <a:gd name="connsiteY4" fmla="*/ 361950 h 2471738"/>
                <a:gd name="connsiteX5" fmla="*/ 1762125 w 2064543"/>
                <a:gd name="connsiteY5" fmla="*/ 302419 h 2471738"/>
                <a:gd name="connsiteX6" fmla="*/ 1719262 w 2064543"/>
                <a:gd name="connsiteY6" fmla="*/ 278607 h 2471738"/>
                <a:gd name="connsiteX7" fmla="*/ 1664493 w 2064543"/>
                <a:gd name="connsiteY7" fmla="*/ 311944 h 2471738"/>
                <a:gd name="connsiteX8" fmla="*/ 1595437 w 2064543"/>
                <a:gd name="connsiteY8" fmla="*/ 250032 h 2471738"/>
                <a:gd name="connsiteX9" fmla="*/ 1545431 w 2064543"/>
                <a:gd name="connsiteY9" fmla="*/ 161925 h 2471738"/>
                <a:gd name="connsiteX10" fmla="*/ 1564481 w 2064543"/>
                <a:gd name="connsiteY10" fmla="*/ 109538 h 2471738"/>
                <a:gd name="connsiteX11" fmla="*/ 1516856 w 2064543"/>
                <a:gd name="connsiteY11" fmla="*/ 114300 h 2471738"/>
                <a:gd name="connsiteX12" fmla="*/ 1495425 w 2064543"/>
                <a:gd name="connsiteY12" fmla="*/ 59532 h 2471738"/>
                <a:gd name="connsiteX13" fmla="*/ 1471612 w 2064543"/>
                <a:gd name="connsiteY13" fmla="*/ 23813 h 2471738"/>
                <a:gd name="connsiteX14" fmla="*/ 1393031 w 2064543"/>
                <a:gd name="connsiteY14" fmla="*/ 19050 h 2471738"/>
                <a:gd name="connsiteX15" fmla="*/ 1335881 w 2064543"/>
                <a:gd name="connsiteY15" fmla="*/ 73819 h 2471738"/>
                <a:gd name="connsiteX16" fmla="*/ 1321593 w 2064543"/>
                <a:gd name="connsiteY16" fmla="*/ 121444 h 2471738"/>
                <a:gd name="connsiteX17" fmla="*/ 1281112 w 2064543"/>
                <a:gd name="connsiteY17" fmla="*/ 228600 h 2471738"/>
                <a:gd name="connsiteX18" fmla="*/ 1245393 w 2064543"/>
                <a:gd name="connsiteY18" fmla="*/ 183357 h 2471738"/>
                <a:gd name="connsiteX19" fmla="*/ 1209675 w 2064543"/>
                <a:gd name="connsiteY19" fmla="*/ 114300 h 2471738"/>
                <a:gd name="connsiteX20" fmla="*/ 1204912 w 2064543"/>
                <a:gd name="connsiteY20" fmla="*/ 30957 h 2471738"/>
                <a:gd name="connsiteX21" fmla="*/ 1171575 w 2064543"/>
                <a:gd name="connsiteY21" fmla="*/ 0 h 2471738"/>
                <a:gd name="connsiteX22" fmla="*/ 1126331 w 2064543"/>
                <a:gd name="connsiteY22" fmla="*/ 80963 h 2471738"/>
                <a:gd name="connsiteX23" fmla="*/ 1050131 w 2064543"/>
                <a:gd name="connsiteY23" fmla="*/ 100013 h 2471738"/>
                <a:gd name="connsiteX24" fmla="*/ 1004887 w 2064543"/>
                <a:gd name="connsiteY24" fmla="*/ 111919 h 2471738"/>
                <a:gd name="connsiteX25" fmla="*/ 962025 w 2064543"/>
                <a:gd name="connsiteY25" fmla="*/ 104775 h 2471738"/>
                <a:gd name="connsiteX26" fmla="*/ 942975 w 2064543"/>
                <a:gd name="connsiteY26" fmla="*/ 97632 h 2471738"/>
                <a:gd name="connsiteX27" fmla="*/ 759618 w 2064543"/>
                <a:gd name="connsiteY27" fmla="*/ 183357 h 2471738"/>
                <a:gd name="connsiteX28" fmla="*/ 704850 w 2064543"/>
                <a:gd name="connsiteY28" fmla="*/ 238125 h 2471738"/>
                <a:gd name="connsiteX29" fmla="*/ 652462 w 2064543"/>
                <a:gd name="connsiteY29" fmla="*/ 254794 h 2471738"/>
                <a:gd name="connsiteX30" fmla="*/ 607218 w 2064543"/>
                <a:gd name="connsiteY30" fmla="*/ 264319 h 2471738"/>
                <a:gd name="connsiteX31" fmla="*/ 581025 w 2064543"/>
                <a:gd name="connsiteY31" fmla="*/ 273844 h 2471738"/>
                <a:gd name="connsiteX32" fmla="*/ 590550 w 2064543"/>
                <a:gd name="connsiteY32" fmla="*/ 323850 h 2471738"/>
                <a:gd name="connsiteX33" fmla="*/ 559593 w 2064543"/>
                <a:gd name="connsiteY33" fmla="*/ 366713 h 2471738"/>
                <a:gd name="connsiteX34" fmla="*/ 504825 w 2064543"/>
                <a:gd name="connsiteY34" fmla="*/ 357188 h 2471738"/>
                <a:gd name="connsiteX35" fmla="*/ 478631 w 2064543"/>
                <a:gd name="connsiteY35" fmla="*/ 316707 h 2471738"/>
                <a:gd name="connsiteX36" fmla="*/ 428625 w 2064543"/>
                <a:gd name="connsiteY36" fmla="*/ 288132 h 2471738"/>
                <a:gd name="connsiteX37" fmla="*/ 400050 w 2064543"/>
                <a:gd name="connsiteY37" fmla="*/ 266700 h 2471738"/>
                <a:gd name="connsiteX38" fmla="*/ 361950 w 2064543"/>
                <a:gd name="connsiteY38" fmla="*/ 300038 h 2471738"/>
                <a:gd name="connsiteX39" fmla="*/ 316706 w 2064543"/>
                <a:gd name="connsiteY39" fmla="*/ 316707 h 2471738"/>
                <a:gd name="connsiteX40" fmla="*/ 273843 w 2064543"/>
                <a:gd name="connsiteY40" fmla="*/ 273844 h 2471738"/>
                <a:gd name="connsiteX41" fmla="*/ 247650 w 2064543"/>
                <a:gd name="connsiteY41" fmla="*/ 245269 h 2471738"/>
                <a:gd name="connsiteX42" fmla="*/ 171450 w 2064543"/>
                <a:gd name="connsiteY42" fmla="*/ 233363 h 2471738"/>
                <a:gd name="connsiteX43" fmla="*/ 90487 w 2064543"/>
                <a:gd name="connsiteY43" fmla="*/ 359569 h 2471738"/>
                <a:gd name="connsiteX44" fmla="*/ 61912 w 2064543"/>
                <a:gd name="connsiteY44" fmla="*/ 435769 h 2471738"/>
                <a:gd name="connsiteX45" fmla="*/ 128587 w 2064543"/>
                <a:gd name="connsiteY45" fmla="*/ 588169 h 2471738"/>
                <a:gd name="connsiteX46" fmla="*/ 140493 w 2064543"/>
                <a:gd name="connsiteY46" fmla="*/ 638175 h 2471738"/>
                <a:gd name="connsiteX47" fmla="*/ 107156 w 2064543"/>
                <a:gd name="connsiteY47" fmla="*/ 728663 h 2471738"/>
                <a:gd name="connsiteX48" fmla="*/ 150018 w 2064543"/>
                <a:gd name="connsiteY48" fmla="*/ 812007 h 2471738"/>
                <a:gd name="connsiteX49" fmla="*/ 157162 w 2064543"/>
                <a:gd name="connsiteY49" fmla="*/ 902494 h 2471738"/>
                <a:gd name="connsiteX50" fmla="*/ 145256 w 2064543"/>
                <a:gd name="connsiteY50" fmla="*/ 1000125 h 2471738"/>
                <a:gd name="connsiteX51" fmla="*/ 121443 w 2064543"/>
                <a:gd name="connsiteY51" fmla="*/ 1062038 h 2471738"/>
                <a:gd name="connsiteX52" fmla="*/ 59531 w 2064543"/>
                <a:gd name="connsiteY52" fmla="*/ 1104900 h 2471738"/>
                <a:gd name="connsiteX53" fmla="*/ 50006 w 2064543"/>
                <a:gd name="connsiteY53" fmla="*/ 1173957 h 2471738"/>
                <a:gd name="connsiteX54" fmla="*/ 14287 w 2064543"/>
                <a:gd name="connsiteY54" fmla="*/ 1252538 h 2471738"/>
                <a:gd name="connsiteX55" fmla="*/ 0 w 2064543"/>
                <a:gd name="connsiteY55" fmla="*/ 1283494 h 2471738"/>
                <a:gd name="connsiteX56" fmla="*/ 40481 w 2064543"/>
                <a:gd name="connsiteY56" fmla="*/ 1350169 h 2471738"/>
                <a:gd name="connsiteX57" fmla="*/ 26193 w 2064543"/>
                <a:gd name="connsiteY57" fmla="*/ 1402557 h 2471738"/>
                <a:gd name="connsiteX58" fmla="*/ 0 w 2064543"/>
                <a:gd name="connsiteY58" fmla="*/ 1454944 h 2471738"/>
                <a:gd name="connsiteX59" fmla="*/ 42862 w 2064543"/>
                <a:gd name="connsiteY59" fmla="*/ 1500188 h 2471738"/>
                <a:gd name="connsiteX60" fmla="*/ 107156 w 2064543"/>
                <a:gd name="connsiteY60" fmla="*/ 1524000 h 2471738"/>
                <a:gd name="connsiteX61" fmla="*/ 173831 w 2064543"/>
                <a:gd name="connsiteY61" fmla="*/ 1635919 h 2471738"/>
                <a:gd name="connsiteX62" fmla="*/ 188118 w 2064543"/>
                <a:gd name="connsiteY62" fmla="*/ 1721644 h 2471738"/>
                <a:gd name="connsiteX63" fmla="*/ 109537 w 2064543"/>
                <a:gd name="connsiteY63" fmla="*/ 1774032 h 2471738"/>
                <a:gd name="connsiteX64" fmla="*/ 171450 w 2064543"/>
                <a:gd name="connsiteY64" fmla="*/ 1804988 h 2471738"/>
                <a:gd name="connsiteX65" fmla="*/ 157162 w 2064543"/>
                <a:gd name="connsiteY65" fmla="*/ 1876425 h 2471738"/>
                <a:gd name="connsiteX66" fmla="*/ 159543 w 2064543"/>
                <a:gd name="connsiteY66" fmla="*/ 1885950 h 2471738"/>
                <a:gd name="connsiteX67" fmla="*/ 147637 w 2064543"/>
                <a:gd name="connsiteY67" fmla="*/ 1940719 h 2471738"/>
                <a:gd name="connsiteX68" fmla="*/ 157162 w 2064543"/>
                <a:gd name="connsiteY68" fmla="*/ 1993107 h 2471738"/>
                <a:gd name="connsiteX69" fmla="*/ 123825 w 2064543"/>
                <a:gd name="connsiteY69" fmla="*/ 2040732 h 2471738"/>
                <a:gd name="connsiteX70" fmla="*/ 207168 w 2064543"/>
                <a:gd name="connsiteY70" fmla="*/ 2071687 h 2471738"/>
                <a:gd name="connsiteX71" fmla="*/ 240506 w 2064543"/>
                <a:gd name="connsiteY71" fmla="*/ 2114550 h 2471738"/>
                <a:gd name="connsiteX72" fmla="*/ 261937 w 2064543"/>
                <a:gd name="connsiteY72" fmla="*/ 2162174 h 2471738"/>
                <a:gd name="connsiteX73" fmla="*/ 292893 w 2064543"/>
                <a:gd name="connsiteY73" fmla="*/ 2181224 h 2471738"/>
                <a:gd name="connsiteX74" fmla="*/ 278606 w 2064543"/>
                <a:gd name="connsiteY74" fmla="*/ 2221705 h 2471738"/>
                <a:gd name="connsiteX75" fmla="*/ 226218 w 2064543"/>
                <a:gd name="connsiteY75" fmla="*/ 2262186 h 2471738"/>
                <a:gd name="connsiteX76" fmla="*/ 226218 w 2064543"/>
                <a:gd name="connsiteY76" fmla="*/ 2288380 h 2471738"/>
                <a:gd name="connsiteX77" fmla="*/ 219075 w 2064543"/>
                <a:gd name="connsiteY77" fmla="*/ 2312192 h 2471738"/>
                <a:gd name="connsiteX78" fmla="*/ 323850 w 2064543"/>
                <a:gd name="connsiteY78" fmla="*/ 2371723 h 2471738"/>
                <a:gd name="connsiteX79" fmla="*/ 397668 w 2064543"/>
                <a:gd name="connsiteY79" fmla="*/ 2433637 h 2471738"/>
                <a:gd name="connsiteX80" fmla="*/ 497681 w 2064543"/>
                <a:gd name="connsiteY80" fmla="*/ 2471738 h 2471738"/>
                <a:gd name="connsiteX81" fmla="*/ 600075 w 2064543"/>
                <a:gd name="connsiteY81" fmla="*/ 2397918 h 2471738"/>
                <a:gd name="connsiteX82" fmla="*/ 702468 w 2064543"/>
                <a:gd name="connsiteY82" fmla="*/ 2324099 h 2471738"/>
                <a:gd name="connsiteX83" fmla="*/ 757237 w 2064543"/>
                <a:gd name="connsiteY83" fmla="*/ 2109787 h 2471738"/>
                <a:gd name="connsiteX84" fmla="*/ 683418 w 2064543"/>
                <a:gd name="connsiteY84" fmla="*/ 1943099 h 2471738"/>
                <a:gd name="connsiteX85" fmla="*/ 676275 w 2064543"/>
                <a:gd name="connsiteY85" fmla="*/ 1881188 h 2471738"/>
                <a:gd name="connsiteX86" fmla="*/ 697706 w 2064543"/>
                <a:gd name="connsiteY86" fmla="*/ 1804987 h 2471738"/>
                <a:gd name="connsiteX87" fmla="*/ 735806 w 2064543"/>
                <a:gd name="connsiteY87" fmla="*/ 1695450 h 2471738"/>
                <a:gd name="connsiteX88" fmla="*/ 766762 w 2064543"/>
                <a:gd name="connsiteY88" fmla="*/ 1621632 h 2471738"/>
                <a:gd name="connsiteX89" fmla="*/ 792956 w 2064543"/>
                <a:gd name="connsiteY89" fmla="*/ 1485900 h 2471738"/>
                <a:gd name="connsiteX90" fmla="*/ 866775 w 2064543"/>
                <a:gd name="connsiteY90" fmla="*/ 1376363 h 2471738"/>
                <a:gd name="connsiteX91" fmla="*/ 942975 w 2064543"/>
                <a:gd name="connsiteY91" fmla="*/ 1247775 h 2471738"/>
                <a:gd name="connsiteX92" fmla="*/ 973931 w 2064543"/>
                <a:gd name="connsiteY92" fmla="*/ 1197769 h 2471738"/>
                <a:gd name="connsiteX93" fmla="*/ 985837 w 2064543"/>
                <a:gd name="connsiteY93" fmla="*/ 1062038 h 2471738"/>
                <a:gd name="connsiteX94" fmla="*/ 1028700 w 2064543"/>
                <a:gd name="connsiteY94" fmla="*/ 1009650 h 2471738"/>
                <a:gd name="connsiteX95" fmla="*/ 1085850 w 2064543"/>
                <a:gd name="connsiteY95" fmla="*/ 1045369 h 2471738"/>
                <a:gd name="connsiteX96" fmla="*/ 1183481 w 2064543"/>
                <a:gd name="connsiteY96" fmla="*/ 1100138 h 2471738"/>
                <a:gd name="connsiteX97" fmla="*/ 1223962 w 2064543"/>
                <a:gd name="connsiteY97" fmla="*/ 1119188 h 2471738"/>
                <a:gd name="connsiteX98" fmla="*/ 1276350 w 2064543"/>
                <a:gd name="connsiteY98" fmla="*/ 1190625 h 2471738"/>
                <a:gd name="connsiteX99" fmla="*/ 1285875 w 2064543"/>
                <a:gd name="connsiteY99" fmla="*/ 1285875 h 2471738"/>
                <a:gd name="connsiteX100" fmla="*/ 1338262 w 2064543"/>
                <a:gd name="connsiteY100" fmla="*/ 1297782 h 2471738"/>
                <a:gd name="connsiteX101" fmla="*/ 1404937 w 2064543"/>
                <a:gd name="connsiteY101" fmla="*/ 1321594 h 2471738"/>
                <a:gd name="connsiteX102" fmla="*/ 1443037 w 2064543"/>
                <a:gd name="connsiteY102" fmla="*/ 1376363 h 2471738"/>
                <a:gd name="connsiteX103" fmla="*/ 1443037 w 2064543"/>
                <a:gd name="connsiteY103" fmla="*/ 1443038 h 2471738"/>
                <a:gd name="connsiteX104" fmla="*/ 1562100 w 2064543"/>
                <a:gd name="connsiteY104" fmla="*/ 1459707 h 2471738"/>
                <a:gd name="connsiteX105" fmla="*/ 1616868 w 2064543"/>
                <a:gd name="connsiteY105" fmla="*/ 1450182 h 2471738"/>
                <a:gd name="connsiteX106" fmla="*/ 1674018 w 2064543"/>
                <a:gd name="connsiteY106" fmla="*/ 1431132 h 2471738"/>
                <a:gd name="connsiteX0" fmla="*/ 2064543 w 2064543"/>
                <a:gd name="connsiteY0" fmla="*/ 457200 h 2471738"/>
                <a:gd name="connsiteX1" fmla="*/ 2019300 w 2064543"/>
                <a:gd name="connsiteY1" fmla="*/ 428625 h 2471738"/>
                <a:gd name="connsiteX2" fmla="*/ 1978818 w 2064543"/>
                <a:gd name="connsiteY2" fmla="*/ 469107 h 2471738"/>
                <a:gd name="connsiteX3" fmla="*/ 1893093 w 2064543"/>
                <a:gd name="connsiteY3" fmla="*/ 440532 h 2471738"/>
                <a:gd name="connsiteX4" fmla="*/ 1831181 w 2064543"/>
                <a:gd name="connsiteY4" fmla="*/ 361950 h 2471738"/>
                <a:gd name="connsiteX5" fmla="*/ 1762125 w 2064543"/>
                <a:gd name="connsiteY5" fmla="*/ 302419 h 2471738"/>
                <a:gd name="connsiteX6" fmla="*/ 1719262 w 2064543"/>
                <a:gd name="connsiteY6" fmla="*/ 278607 h 2471738"/>
                <a:gd name="connsiteX7" fmla="*/ 1664493 w 2064543"/>
                <a:gd name="connsiteY7" fmla="*/ 311944 h 2471738"/>
                <a:gd name="connsiteX8" fmla="*/ 1595437 w 2064543"/>
                <a:gd name="connsiteY8" fmla="*/ 250032 h 2471738"/>
                <a:gd name="connsiteX9" fmla="*/ 1545431 w 2064543"/>
                <a:gd name="connsiteY9" fmla="*/ 161925 h 2471738"/>
                <a:gd name="connsiteX10" fmla="*/ 1564481 w 2064543"/>
                <a:gd name="connsiteY10" fmla="*/ 109538 h 2471738"/>
                <a:gd name="connsiteX11" fmla="*/ 1516856 w 2064543"/>
                <a:gd name="connsiteY11" fmla="*/ 114300 h 2471738"/>
                <a:gd name="connsiteX12" fmla="*/ 1495425 w 2064543"/>
                <a:gd name="connsiteY12" fmla="*/ 59532 h 2471738"/>
                <a:gd name="connsiteX13" fmla="*/ 1471612 w 2064543"/>
                <a:gd name="connsiteY13" fmla="*/ 23813 h 2471738"/>
                <a:gd name="connsiteX14" fmla="*/ 1393031 w 2064543"/>
                <a:gd name="connsiteY14" fmla="*/ 19050 h 2471738"/>
                <a:gd name="connsiteX15" fmla="*/ 1335881 w 2064543"/>
                <a:gd name="connsiteY15" fmla="*/ 73819 h 2471738"/>
                <a:gd name="connsiteX16" fmla="*/ 1321593 w 2064543"/>
                <a:gd name="connsiteY16" fmla="*/ 121444 h 2471738"/>
                <a:gd name="connsiteX17" fmla="*/ 1281112 w 2064543"/>
                <a:gd name="connsiteY17" fmla="*/ 228600 h 2471738"/>
                <a:gd name="connsiteX18" fmla="*/ 1245393 w 2064543"/>
                <a:gd name="connsiteY18" fmla="*/ 183357 h 2471738"/>
                <a:gd name="connsiteX19" fmla="*/ 1209675 w 2064543"/>
                <a:gd name="connsiteY19" fmla="*/ 114300 h 2471738"/>
                <a:gd name="connsiteX20" fmla="*/ 1204912 w 2064543"/>
                <a:gd name="connsiteY20" fmla="*/ 30957 h 2471738"/>
                <a:gd name="connsiteX21" fmla="*/ 1171575 w 2064543"/>
                <a:gd name="connsiteY21" fmla="*/ 0 h 2471738"/>
                <a:gd name="connsiteX22" fmla="*/ 1126331 w 2064543"/>
                <a:gd name="connsiteY22" fmla="*/ 80963 h 2471738"/>
                <a:gd name="connsiteX23" fmla="*/ 1050131 w 2064543"/>
                <a:gd name="connsiteY23" fmla="*/ 100013 h 2471738"/>
                <a:gd name="connsiteX24" fmla="*/ 1004887 w 2064543"/>
                <a:gd name="connsiteY24" fmla="*/ 111919 h 2471738"/>
                <a:gd name="connsiteX25" fmla="*/ 962025 w 2064543"/>
                <a:gd name="connsiteY25" fmla="*/ 104775 h 2471738"/>
                <a:gd name="connsiteX26" fmla="*/ 942975 w 2064543"/>
                <a:gd name="connsiteY26" fmla="*/ 97632 h 2471738"/>
                <a:gd name="connsiteX27" fmla="*/ 759618 w 2064543"/>
                <a:gd name="connsiteY27" fmla="*/ 183357 h 2471738"/>
                <a:gd name="connsiteX28" fmla="*/ 704850 w 2064543"/>
                <a:gd name="connsiteY28" fmla="*/ 238125 h 2471738"/>
                <a:gd name="connsiteX29" fmla="*/ 652462 w 2064543"/>
                <a:gd name="connsiteY29" fmla="*/ 254794 h 2471738"/>
                <a:gd name="connsiteX30" fmla="*/ 607218 w 2064543"/>
                <a:gd name="connsiteY30" fmla="*/ 264319 h 2471738"/>
                <a:gd name="connsiteX31" fmla="*/ 581025 w 2064543"/>
                <a:gd name="connsiteY31" fmla="*/ 273844 h 2471738"/>
                <a:gd name="connsiteX32" fmla="*/ 590550 w 2064543"/>
                <a:gd name="connsiteY32" fmla="*/ 323850 h 2471738"/>
                <a:gd name="connsiteX33" fmla="*/ 559593 w 2064543"/>
                <a:gd name="connsiteY33" fmla="*/ 366713 h 2471738"/>
                <a:gd name="connsiteX34" fmla="*/ 504825 w 2064543"/>
                <a:gd name="connsiteY34" fmla="*/ 357188 h 2471738"/>
                <a:gd name="connsiteX35" fmla="*/ 478631 w 2064543"/>
                <a:gd name="connsiteY35" fmla="*/ 316707 h 2471738"/>
                <a:gd name="connsiteX36" fmla="*/ 428625 w 2064543"/>
                <a:gd name="connsiteY36" fmla="*/ 288132 h 2471738"/>
                <a:gd name="connsiteX37" fmla="*/ 400050 w 2064543"/>
                <a:gd name="connsiteY37" fmla="*/ 266700 h 2471738"/>
                <a:gd name="connsiteX38" fmla="*/ 361950 w 2064543"/>
                <a:gd name="connsiteY38" fmla="*/ 300038 h 2471738"/>
                <a:gd name="connsiteX39" fmla="*/ 316706 w 2064543"/>
                <a:gd name="connsiteY39" fmla="*/ 316707 h 2471738"/>
                <a:gd name="connsiteX40" fmla="*/ 273843 w 2064543"/>
                <a:gd name="connsiteY40" fmla="*/ 273844 h 2471738"/>
                <a:gd name="connsiteX41" fmla="*/ 247650 w 2064543"/>
                <a:gd name="connsiteY41" fmla="*/ 245269 h 2471738"/>
                <a:gd name="connsiteX42" fmla="*/ 171450 w 2064543"/>
                <a:gd name="connsiteY42" fmla="*/ 233363 h 2471738"/>
                <a:gd name="connsiteX43" fmla="*/ 90487 w 2064543"/>
                <a:gd name="connsiteY43" fmla="*/ 359569 h 2471738"/>
                <a:gd name="connsiteX44" fmla="*/ 61912 w 2064543"/>
                <a:gd name="connsiteY44" fmla="*/ 435769 h 2471738"/>
                <a:gd name="connsiteX45" fmla="*/ 128587 w 2064543"/>
                <a:gd name="connsiteY45" fmla="*/ 588169 h 2471738"/>
                <a:gd name="connsiteX46" fmla="*/ 140493 w 2064543"/>
                <a:gd name="connsiteY46" fmla="*/ 638175 h 2471738"/>
                <a:gd name="connsiteX47" fmla="*/ 107156 w 2064543"/>
                <a:gd name="connsiteY47" fmla="*/ 728663 h 2471738"/>
                <a:gd name="connsiteX48" fmla="*/ 150018 w 2064543"/>
                <a:gd name="connsiteY48" fmla="*/ 812007 h 2471738"/>
                <a:gd name="connsiteX49" fmla="*/ 157162 w 2064543"/>
                <a:gd name="connsiteY49" fmla="*/ 902494 h 2471738"/>
                <a:gd name="connsiteX50" fmla="*/ 145256 w 2064543"/>
                <a:gd name="connsiteY50" fmla="*/ 1000125 h 2471738"/>
                <a:gd name="connsiteX51" fmla="*/ 121443 w 2064543"/>
                <a:gd name="connsiteY51" fmla="*/ 1062038 h 2471738"/>
                <a:gd name="connsiteX52" fmla="*/ 59531 w 2064543"/>
                <a:gd name="connsiteY52" fmla="*/ 1104900 h 2471738"/>
                <a:gd name="connsiteX53" fmla="*/ 50006 w 2064543"/>
                <a:gd name="connsiteY53" fmla="*/ 1173957 h 2471738"/>
                <a:gd name="connsiteX54" fmla="*/ 14287 w 2064543"/>
                <a:gd name="connsiteY54" fmla="*/ 1252538 h 2471738"/>
                <a:gd name="connsiteX55" fmla="*/ 0 w 2064543"/>
                <a:gd name="connsiteY55" fmla="*/ 1283494 h 2471738"/>
                <a:gd name="connsiteX56" fmla="*/ 40481 w 2064543"/>
                <a:gd name="connsiteY56" fmla="*/ 1350169 h 2471738"/>
                <a:gd name="connsiteX57" fmla="*/ 26193 w 2064543"/>
                <a:gd name="connsiteY57" fmla="*/ 1402557 h 2471738"/>
                <a:gd name="connsiteX58" fmla="*/ 0 w 2064543"/>
                <a:gd name="connsiteY58" fmla="*/ 1454944 h 2471738"/>
                <a:gd name="connsiteX59" fmla="*/ 42862 w 2064543"/>
                <a:gd name="connsiteY59" fmla="*/ 1500188 h 2471738"/>
                <a:gd name="connsiteX60" fmla="*/ 107156 w 2064543"/>
                <a:gd name="connsiteY60" fmla="*/ 1524000 h 2471738"/>
                <a:gd name="connsiteX61" fmla="*/ 173831 w 2064543"/>
                <a:gd name="connsiteY61" fmla="*/ 1635919 h 2471738"/>
                <a:gd name="connsiteX62" fmla="*/ 188118 w 2064543"/>
                <a:gd name="connsiteY62" fmla="*/ 1721644 h 2471738"/>
                <a:gd name="connsiteX63" fmla="*/ 109537 w 2064543"/>
                <a:gd name="connsiteY63" fmla="*/ 1774032 h 2471738"/>
                <a:gd name="connsiteX64" fmla="*/ 171450 w 2064543"/>
                <a:gd name="connsiteY64" fmla="*/ 1804988 h 2471738"/>
                <a:gd name="connsiteX65" fmla="*/ 157162 w 2064543"/>
                <a:gd name="connsiteY65" fmla="*/ 1876425 h 2471738"/>
                <a:gd name="connsiteX66" fmla="*/ 159543 w 2064543"/>
                <a:gd name="connsiteY66" fmla="*/ 1885950 h 2471738"/>
                <a:gd name="connsiteX67" fmla="*/ 147637 w 2064543"/>
                <a:gd name="connsiteY67" fmla="*/ 1940719 h 2471738"/>
                <a:gd name="connsiteX68" fmla="*/ 157162 w 2064543"/>
                <a:gd name="connsiteY68" fmla="*/ 1993107 h 2471738"/>
                <a:gd name="connsiteX69" fmla="*/ 123825 w 2064543"/>
                <a:gd name="connsiteY69" fmla="*/ 2040732 h 2471738"/>
                <a:gd name="connsiteX70" fmla="*/ 207168 w 2064543"/>
                <a:gd name="connsiteY70" fmla="*/ 2071687 h 2471738"/>
                <a:gd name="connsiteX71" fmla="*/ 240506 w 2064543"/>
                <a:gd name="connsiteY71" fmla="*/ 2114550 h 2471738"/>
                <a:gd name="connsiteX72" fmla="*/ 261937 w 2064543"/>
                <a:gd name="connsiteY72" fmla="*/ 2162174 h 2471738"/>
                <a:gd name="connsiteX73" fmla="*/ 292893 w 2064543"/>
                <a:gd name="connsiteY73" fmla="*/ 2181224 h 2471738"/>
                <a:gd name="connsiteX74" fmla="*/ 278606 w 2064543"/>
                <a:gd name="connsiteY74" fmla="*/ 2221705 h 2471738"/>
                <a:gd name="connsiteX75" fmla="*/ 226218 w 2064543"/>
                <a:gd name="connsiteY75" fmla="*/ 2262186 h 2471738"/>
                <a:gd name="connsiteX76" fmla="*/ 226218 w 2064543"/>
                <a:gd name="connsiteY76" fmla="*/ 2288380 h 2471738"/>
                <a:gd name="connsiteX77" fmla="*/ 219075 w 2064543"/>
                <a:gd name="connsiteY77" fmla="*/ 2312192 h 2471738"/>
                <a:gd name="connsiteX78" fmla="*/ 323850 w 2064543"/>
                <a:gd name="connsiteY78" fmla="*/ 2371723 h 2471738"/>
                <a:gd name="connsiteX79" fmla="*/ 397668 w 2064543"/>
                <a:gd name="connsiteY79" fmla="*/ 2433637 h 2471738"/>
                <a:gd name="connsiteX80" fmla="*/ 497681 w 2064543"/>
                <a:gd name="connsiteY80" fmla="*/ 2471738 h 2471738"/>
                <a:gd name="connsiteX81" fmla="*/ 600075 w 2064543"/>
                <a:gd name="connsiteY81" fmla="*/ 2397918 h 2471738"/>
                <a:gd name="connsiteX82" fmla="*/ 702468 w 2064543"/>
                <a:gd name="connsiteY82" fmla="*/ 2324099 h 2471738"/>
                <a:gd name="connsiteX83" fmla="*/ 757237 w 2064543"/>
                <a:gd name="connsiteY83" fmla="*/ 2109787 h 2471738"/>
                <a:gd name="connsiteX84" fmla="*/ 683418 w 2064543"/>
                <a:gd name="connsiteY84" fmla="*/ 1943099 h 2471738"/>
                <a:gd name="connsiteX85" fmla="*/ 676275 w 2064543"/>
                <a:gd name="connsiteY85" fmla="*/ 1881188 h 2471738"/>
                <a:gd name="connsiteX86" fmla="*/ 697706 w 2064543"/>
                <a:gd name="connsiteY86" fmla="*/ 1804987 h 2471738"/>
                <a:gd name="connsiteX87" fmla="*/ 735806 w 2064543"/>
                <a:gd name="connsiteY87" fmla="*/ 1695450 h 2471738"/>
                <a:gd name="connsiteX88" fmla="*/ 766762 w 2064543"/>
                <a:gd name="connsiteY88" fmla="*/ 1621632 h 2471738"/>
                <a:gd name="connsiteX89" fmla="*/ 792956 w 2064543"/>
                <a:gd name="connsiteY89" fmla="*/ 1485900 h 2471738"/>
                <a:gd name="connsiteX90" fmla="*/ 866775 w 2064543"/>
                <a:gd name="connsiteY90" fmla="*/ 1376363 h 2471738"/>
                <a:gd name="connsiteX91" fmla="*/ 942975 w 2064543"/>
                <a:gd name="connsiteY91" fmla="*/ 1247775 h 2471738"/>
                <a:gd name="connsiteX92" fmla="*/ 973931 w 2064543"/>
                <a:gd name="connsiteY92" fmla="*/ 1197769 h 2471738"/>
                <a:gd name="connsiteX93" fmla="*/ 985837 w 2064543"/>
                <a:gd name="connsiteY93" fmla="*/ 1062038 h 2471738"/>
                <a:gd name="connsiteX94" fmla="*/ 1028700 w 2064543"/>
                <a:gd name="connsiteY94" fmla="*/ 1009650 h 2471738"/>
                <a:gd name="connsiteX95" fmla="*/ 1085850 w 2064543"/>
                <a:gd name="connsiteY95" fmla="*/ 1045369 h 2471738"/>
                <a:gd name="connsiteX96" fmla="*/ 1183481 w 2064543"/>
                <a:gd name="connsiteY96" fmla="*/ 1100138 h 2471738"/>
                <a:gd name="connsiteX97" fmla="*/ 1223962 w 2064543"/>
                <a:gd name="connsiteY97" fmla="*/ 1119188 h 2471738"/>
                <a:gd name="connsiteX98" fmla="*/ 1276350 w 2064543"/>
                <a:gd name="connsiteY98" fmla="*/ 1190625 h 2471738"/>
                <a:gd name="connsiteX99" fmla="*/ 1285875 w 2064543"/>
                <a:gd name="connsiteY99" fmla="*/ 1285875 h 2471738"/>
                <a:gd name="connsiteX100" fmla="*/ 1338262 w 2064543"/>
                <a:gd name="connsiteY100" fmla="*/ 1297782 h 2471738"/>
                <a:gd name="connsiteX101" fmla="*/ 1404937 w 2064543"/>
                <a:gd name="connsiteY101" fmla="*/ 1321594 h 2471738"/>
                <a:gd name="connsiteX102" fmla="*/ 1443037 w 2064543"/>
                <a:gd name="connsiteY102" fmla="*/ 1376363 h 2471738"/>
                <a:gd name="connsiteX103" fmla="*/ 1443037 w 2064543"/>
                <a:gd name="connsiteY103" fmla="*/ 1443038 h 2471738"/>
                <a:gd name="connsiteX104" fmla="*/ 1562100 w 2064543"/>
                <a:gd name="connsiteY104" fmla="*/ 1459707 h 2471738"/>
                <a:gd name="connsiteX105" fmla="*/ 1616868 w 2064543"/>
                <a:gd name="connsiteY105" fmla="*/ 1450182 h 2471738"/>
                <a:gd name="connsiteX106" fmla="*/ 1674018 w 2064543"/>
                <a:gd name="connsiteY106" fmla="*/ 1431132 h 2471738"/>
                <a:gd name="connsiteX0" fmla="*/ 2064543 w 2064543"/>
                <a:gd name="connsiteY0" fmla="*/ 457200 h 2471738"/>
                <a:gd name="connsiteX1" fmla="*/ 2019300 w 2064543"/>
                <a:gd name="connsiteY1" fmla="*/ 428625 h 2471738"/>
                <a:gd name="connsiteX2" fmla="*/ 1978818 w 2064543"/>
                <a:gd name="connsiteY2" fmla="*/ 469107 h 2471738"/>
                <a:gd name="connsiteX3" fmla="*/ 1893093 w 2064543"/>
                <a:gd name="connsiteY3" fmla="*/ 440532 h 2471738"/>
                <a:gd name="connsiteX4" fmla="*/ 1831181 w 2064543"/>
                <a:gd name="connsiteY4" fmla="*/ 361950 h 2471738"/>
                <a:gd name="connsiteX5" fmla="*/ 1762125 w 2064543"/>
                <a:gd name="connsiteY5" fmla="*/ 302419 h 2471738"/>
                <a:gd name="connsiteX6" fmla="*/ 1719262 w 2064543"/>
                <a:gd name="connsiteY6" fmla="*/ 278607 h 2471738"/>
                <a:gd name="connsiteX7" fmla="*/ 1664493 w 2064543"/>
                <a:gd name="connsiteY7" fmla="*/ 311944 h 2471738"/>
                <a:gd name="connsiteX8" fmla="*/ 1595437 w 2064543"/>
                <a:gd name="connsiteY8" fmla="*/ 250032 h 2471738"/>
                <a:gd name="connsiteX9" fmla="*/ 1545431 w 2064543"/>
                <a:gd name="connsiteY9" fmla="*/ 161925 h 2471738"/>
                <a:gd name="connsiteX10" fmla="*/ 1564481 w 2064543"/>
                <a:gd name="connsiteY10" fmla="*/ 109538 h 2471738"/>
                <a:gd name="connsiteX11" fmla="*/ 1516856 w 2064543"/>
                <a:gd name="connsiteY11" fmla="*/ 114300 h 2471738"/>
                <a:gd name="connsiteX12" fmla="*/ 1495425 w 2064543"/>
                <a:gd name="connsiteY12" fmla="*/ 59532 h 2471738"/>
                <a:gd name="connsiteX13" fmla="*/ 1471612 w 2064543"/>
                <a:gd name="connsiteY13" fmla="*/ 23813 h 2471738"/>
                <a:gd name="connsiteX14" fmla="*/ 1393031 w 2064543"/>
                <a:gd name="connsiteY14" fmla="*/ 19050 h 2471738"/>
                <a:gd name="connsiteX15" fmla="*/ 1335881 w 2064543"/>
                <a:gd name="connsiteY15" fmla="*/ 73819 h 2471738"/>
                <a:gd name="connsiteX16" fmla="*/ 1321593 w 2064543"/>
                <a:gd name="connsiteY16" fmla="*/ 121444 h 2471738"/>
                <a:gd name="connsiteX17" fmla="*/ 1281112 w 2064543"/>
                <a:gd name="connsiteY17" fmla="*/ 228600 h 2471738"/>
                <a:gd name="connsiteX18" fmla="*/ 1245393 w 2064543"/>
                <a:gd name="connsiteY18" fmla="*/ 183357 h 2471738"/>
                <a:gd name="connsiteX19" fmla="*/ 1209675 w 2064543"/>
                <a:gd name="connsiteY19" fmla="*/ 114300 h 2471738"/>
                <a:gd name="connsiteX20" fmla="*/ 1204912 w 2064543"/>
                <a:gd name="connsiteY20" fmla="*/ 30957 h 2471738"/>
                <a:gd name="connsiteX21" fmla="*/ 1171575 w 2064543"/>
                <a:gd name="connsiteY21" fmla="*/ 0 h 2471738"/>
                <a:gd name="connsiteX22" fmla="*/ 1126331 w 2064543"/>
                <a:gd name="connsiteY22" fmla="*/ 80963 h 2471738"/>
                <a:gd name="connsiteX23" fmla="*/ 1050131 w 2064543"/>
                <a:gd name="connsiteY23" fmla="*/ 100013 h 2471738"/>
                <a:gd name="connsiteX24" fmla="*/ 1004887 w 2064543"/>
                <a:gd name="connsiteY24" fmla="*/ 111919 h 2471738"/>
                <a:gd name="connsiteX25" fmla="*/ 962025 w 2064543"/>
                <a:gd name="connsiteY25" fmla="*/ 104775 h 2471738"/>
                <a:gd name="connsiteX26" fmla="*/ 942975 w 2064543"/>
                <a:gd name="connsiteY26" fmla="*/ 97632 h 2471738"/>
                <a:gd name="connsiteX27" fmla="*/ 759618 w 2064543"/>
                <a:gd name="connsiteY27" fmla="*/ 183357 h 2471738"/>
                <a:gd name="connsiteX28" fmla="*/ 704850 w 2064543"/>
                <a:gd name="connsiteY28" fmla="*/ 238125 h 2471738"/>
                <a:gd name="connsiteX29" fmla="*/ 652462 w 2064543"/>
                <a:gd name="connsiteY29" fmla="*/ 254794 h 2471738"/>
                <a:gd name="connsiteX30" fmla="*/ 607218 w 2064543"/>
                <a:gd name="connsiteY30" fmla="*/ 264319 h 2471738"/>
                <a:gd name="connsiteX31" fmla="*/ 581025 w 2064543"/>
                <a:gd name="connsiteY31" fmla="*/ 273844 h 2471738"/>
                <a:gd name="connsiteX32" fmla="*/ 590550 w 2064543"/>
                <a:gd name="connsiteY32" fmla="*/ 323850 h 2471738"/>
                <a:gd name="connsiteX33" fmla="*/ 559593 w 2064543"/>
                <a:gd name="connsiteY33" fmla="*/ 366713 h 2471738"/>
                <a:gd name="connsiteX34" fmla="*/ 504825 w 2064543"/>
                <a:gd name="connsiteY34" fmla="*/ 357188 h 2471738"/>
                <a:gd name="connsiteX35" fmla="*/ 478631 w 2064543"/>
                <a:gd name="connsiteY35" fmla="*/ 316707 h 2471738"/>
                <a:gd name="connsiteX36" fmla="*/ 428625 w 2064543"/>
                <a:gd name="connsiteY36" fmla="*/ 288132 h 2471738"/>
                <a:gd name="connsiteX37" fmla="*/ 400050 w 2064543"/>
                <a:gd name="connsiteY37" fmla="*/ 266700 h 2471738"/>
                <a:gd name="connsiteX38" fmla="*/ 361950 w 2064543"/>
                <a:gd name="connsiteY38" fmla="*/ 300038 h 2471738"/>
                <a:gd name="connsiteX39" fmla="*/ 316706 w 2064543"/>
                <a:gd name="connsiteY39" fmla="*/ 316707 h 2471738"/>
                <a:gd name="connsiteX40" fmla="*/ 273843 w 2064543"/>
                <a:gd name="connsiteY40" fmla="*/ 273844 h 2471738"/>
                <a:gd name="connsiteX41" fmla="*/ 247650 w 2064543"/>
                <a:gd name="connsiteY41" fmla="*/ 245269 h 2471738"/>
                <a:gd name="connsiteX42" fmla="*/ 171450 w 2064543"/>
                <a:gd name="connsiteY42" fmla="*/ 233363 h 2471738"/>
                <a:gd name="connsiteX43" fmla="*/ 90487 w 2064543"/>
                <a:gd name="connsiteY43" fmla="*/ 359569 h 2471738"/>
                <a:gd name="connsiteX44" fmla="*/ 61912 w 2064543"/>
                <a:gd name="connsiteY44" fmla="*/ 435769 h 2471738"/>
                <a:gd name="connsiteX45" fmla="*/ 128587 w 2064543"/>
                <a:gd name="connsiteY45" fmla="*/ 588169 h 2471738"/>
                <a:gd name="connsiteX46" fmla="*/ 140493 w 2064543"/>
                <a:gd name="connsiteY46" fmla="*/ 638175 h 2471738"/>
                <a:gd name="connsiteX47" fmla="*/ 107156 w 2064543"/>
                <a:gd name="connsiteY47" fmla="*/ 728663 h 2471738"/>
                <a:gd name="connsiteX48" fmla="*/ 150018 w 2064543"/>
                <a:gd name="connsiteY48" fmla="*/ 812007 h 2471738"/>
                <a:gd name="connsiteX49" fmla="*/ 157162 w 2064543"/>
                <a:gd name="connsiteY49" fmla="*/ 902494 h 2471738"/>
                <a:gd name="connsiteX50" fmla="*/ 145256 w 2064543"/>
                <a:gd name="connsiteY50" fmla="*/ 1000125 h 2471738"/>
                <a:gd name="connsiteX51" fmla="*/ 121443 w 2064543"/>
                <a:gd name="connsiteY51" fmla="*/ 1062038 h 2471738"/>
                <a:gd name="connsiteX52" fmla="*/ 59531 w 2064543"/>
                <a:gd name="connsiteY52" fmla="*/ 1104900 h 2471738"/>
                <a:gd name="connsiteX53" fmla="*/ 50006 w 2064543"/>
                <a:gd name="connsiteY53" fmla="*/ 1173957 h 2471738"/>
                <a:gd name="connsiteX54" fmla="*/ 14287 w 2064543"/>
                <a:gd name="connsiteY54" fmla="*/ 1252538 h 2471738"/>
                <a:gd name="connsiteX55" fmla="*/ 0 w 2064543"/>
                <a:gd name="connsiteY55" fmla="*/ 1283494 h 2471738"/>
                <a:gd name="connsiteX56" fmla="*/ 40481 w 2064543"/>
                <a:gd name="connsiteY56" fmla="*/ 1350169 h 2471738"/>
                <a:gd name="connsiteX57" fmla="*/ 26193 w 2064543"/>
                <a:gd name="connsiteY57" fmla="*/ 1402557 h 2471738"/>
                <a:gd name="connsiteX58" fmla="*/ 0 w 2064543"/>
                <a:gd name="connsiteY58" fmla="*/ 1454944 h 2471738"/>
                <a:gd name="connsiteX59" fmla="*/ 42862 w 2064543"/>
                <a:gd name="connsiteY59" fmla="*/ 1500188 h 2471738"/>
                <a:gd name="connsiteX60" fmla="*/ 107156 w 2064543"/>
                <a:gd name="connsiteY60" fmla="*/ 1524000 h 2471738"/>
                <a:gd name="connsiteX61" fmla="*/ 173831 w 2064543"/>
                <a:gd name="connsiteY61" fmla="*/ 1635919 h 2471738"/>
                <a:gd name="connsiteX62" fmla="*/ 188118 w 2064543"/>
                <a:gd name="connsiteY62" fmla="*/ 1721644 h 2471738"/>
                <a:gd name="connsiteX63" fmla="*/ 109537 w 2064543"/>
                <a:gd name="connsiteY63" fmla="*/ 1774032 h 2471738"/>
                <a:gd name="connsiteX64" fmla="*/ 171450 w 2064543"/>
                <a:gd name="connsiteY64" fmla="*/ 1804988 h 2471738"/>
                <a:gd name="connsiteX65" fmla="*/ 157162 w 2064543"/>
                <a:gd name="connsiteY65" fmla="*/ 1876425 h 2471738"/>
                <a:gd name="connsiteX66" fmla="*/ 159543 w 2064543"/>
                <a:gd name="connsiteY66" fmla="*/ 1885950 h 2471738"/>
                <a:gd name="connsiteX67" fmla="*/ 147637 w 2064543"/>
                <a:gd name="connsiteY67" fmla="*/ 1940719 h 2471738"/>
                <a:gd name="connsiteX68" fmla="*/ 157162 w 2064543"/>
                <a:gd name="connsiteY68" fmla="*/ 1993107 h 2471738"/>
                <a:gd name="connsiteX69" fmla="*/ 123825 w 2064543"/>
                <a:gd name="connsiteY69" fmla="*/ 2040732 h 2471738"/>
                <a:gd name="connsiteX70" fmla="*/ 207168 w 2064543"/>
                <a:gd name="connsiteY70" fmla="*/ 2071687 h 2471738"/>
                <a:gd name="connsiteX71" fmla="*/ 240506 w 2064543"/>
                <a:gd name="connsiteY71" fmla="*/ 2114550 h 2471738"/>
                <a:gd name="connsiteX72" fmla="*/ 261937 w 2064543"/>
                <a:gd name="connsiteY72" fmla="*/ 2162174 h 2471738"/>
                <a:gd name="connsiteX73" fmla="*/ 292893 w 2064543"/>
                <a:gd name="connsiteY73" fmla="*/ 2181224 h 2471738"/>
                <a:gd name="connsiteX74" fmla="*/ 278606 w 2064543"/>
                <a:gd name="connsiteY74" fmla="*/ 2221705 h 2471738"/>
                <a:gd name="connsiteX75" fmla="*/ 226218 w 2064543"/>
                <a:gd name="connsiteY75" fmla="*/ 2262186 h 2471738"/>
                <a:gd name="connsiteX76" fmla="*/ 226218 w 2064543"/>
                <a:gd name="connsiteY76" fmla="*/ 2288380 h 2471738"/>
                <a:gd name="connsiteX77" fmla="*/ 219075 w 2064543"/>
                <a:gd name="connsiteY77" fmla="*/ 2312192 h 2471738"/>
                <a:gd name="connsiteX78" fmla="*/ 323850 w 2064543"/>
                <a:gd name="connsiteY78" fmla="*/ 2371723 h 2471738"/>
                <a:gd name="connsiteX79" fmla="*/ 397668 w 2064543"/>
                <a:gd name="connsiteY79" fmla="*/ 2433637 h 2471738"/>
                <a:gd name="connsiteX80" fmla="*/ 497681 w 2064543"/>
                <a:gd name="connsiteY80" fmla="*/ 2471738 h 2471738"/>
                <a:gd name="connsiteX81" fmla="*/ 600075 w 2064543"/>
                <a:gd name="connsiteY81" fmla="*/ 2397918 h 2471738"/>
                <a:gd name="connsiteX82" fmla="*/ 702468 w 2064543"/>
                <a:gd name="connsiteY82" fmla="*/ 2324099 h 2471738"/>
                <a:gd name="connsiteX83" fmla="*/ 757237 w 2064543"/>
                <a:gd name="connsiteY83" fmla="*/ 2109787 h 2471738"/>
                <a:gd name="connsiteX84" fmla="*/ 683418 w 2064543"/>
                <a:gd name="connsiteY84" fmla="*/ 1943099 h 2471738"/>
                <a:gd name="connsiteX85" fmla="*/ 676275 w 2064543"/>
                <a:gd name="connsiteY85" fmla="*/ 1881188 h 2471738"/>
                <a:gd name="connsiteX86" fmla="*/ 697706 w 2064543"/>
                <a:gd name="connsiteY86" fmla="*/ 1804987 h 2471738"/>
                <a:gd name="connsiteX87" fmla="*/ 735806 w 2064543"/>
                <a:gd name="connsiteY87" fmla="*/ 1695450 h 2471738"/>
                <a:gd name="connsiteX88" fmla="*/ 766762 w 2064543"/>
                <a:gd name="connsiteY88" fmla="*/ 1621632 h 2471738"/>
                <a:gd name="connsiteX89" fmla="*/ 792956 w 2064543"/>
                <a:gd name="connsiteY89" fmla="*/ 1485900 h 2471738"/>
                <a:gd name="connsiteX90" fmla="*/ 866775 w 2064543"/>
                <a:gd name="connsiteY90" fmla="*/ 1376363 h 2471738"/>
                <a:gd name="connsiteX91" fmla="*/ 942975 w 2064543"/>
                <a:gd name="connsiteY91" fmla="*/ 1247775 h 2471738"/>
                <a:gd name="connsiteX92" fmla="*/ 973931 w 2064543"/>
                <a:gd name="connsiteY92" fmla="*/ 1197769 h 2471738"/>
                <a:gd name="connsiteX93" fmla="*/ 985837 w 2064543"/>
                <a:gd name="connsiteY93" fmla="*/ 1062038 h 2471738"/>
                <a:gd name="connsiteX94" fmla="*/ 1028700 w 2064543"/>
                <a:gd name="connsiteY94" fmla="*/ 1009650 h 2471738"/>
                <a:gd name="connsiteX95" fmla="*/ 1085850 w 2064543"/>
                <a:gd name="connsiteY95" fmla="*/ 1045369 h 2471738"/>
                <a:gd name="connsiteX96" fmla="*/ 1183481 w 2064543"/>
                <a:gd name="connsiteY96" fmla="*/ 1100138 h 2471738"/>
                <a:gd name="connsiteX97" fmla="*/ 1223962 w 2064543"/>
                <a:gd name="connsiteY97" fmla="*/ 1119188 h 2471738"/>
                <a:gd name="connsiteX98" fmla="*/ 1276350 w 2064543"/>
                <a:gd name="connsiteY98" fmla="*/ 1190625 h 2471738"/>
                <a:gd name="connsiteX99" fmla="*/ 1285875 w 2064543"/>
                <a:gd name="connsiteY99" fmla="*/ 1285875 h 2471738"/>
                <a:gd name="connsiteX100" fmla="*/ 1338262 w 2064543"/>
                <a:gd name="connsiteY100" fmla="*/ 1297782 h 2471738"/>
                <a:gd name="connsiteX101" fmla="*/ 1404937 w 2064543"/>
                <a:gd name="connsiteY101" fmla="*/ 1321594 h 2471738"/>
                <a:gd name="connsiteX102" fmla="*/ 1443037 w 2064543"/>
                <a:gd name="connsiteY102" fmla="*/ 1376363 h 2471738"/>
                <a:gd name="connsiteX103" fmla="*/ 1426368 w 2064543"/>
                <a:gd name="connsiteY103" fmla="*/ 1416843 h 2471738"/>
                <a:gd name="connsiteX104" fmla="*/ 1443037 w 2064543"/>
                <a:gd name="connsiteY104" fmla="*/ 1443038 h 2471738"/>
                <a:gd name="connsiteX105" fmla="*/ 1562100 w 2064543"/>
                <a:gd name="connsiteY105" fmla="*/ 1459707 h 2471738"/>
                <a:gd name="connsiteX106" fmla="*/ 1616868 w 2064543"/>
                <a:gd name="connsiteY106" fmla="*/ 1450182 h 2471738"/>
                <a:gd name="connsiteX107" fmla="*/ 1674018 w 2064543"/>
                <a:gd name="connsiteY107" fmla="*/ 1431132 h 247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2064543" h="2471738">
                  <a:moveTo>
                    <a:pt x="2064543" y="457200"/>
                  </a:moveTo>
                  <a:lnTo>
                    <a:pt x="2019300" y="428625"/>
                  </a:lnTo>
                  <a:lnTo>
                    <a:pt x="1978818" y="469107"/>
                  </a:lnTo>
                  <a:lnTo>
                    <a:pt x="1893093" y="440532"/>
                  </a:lnTo>
                  <a:lnTo>
                    <a:pt x="1831181" y="361950"/>
                  </a:lnTo>
                  <a:lnTo>
                    <a:pt x="1762125" y="302419"/>
                  </a:lnTo>
                  <a:lnTo>
                    <a:pt x="1719262" y="278607"/>
                  </a:lnTo>
                  <a:lnTo>
                    <a:pt x="1664493" y="311944"/>
                  </a:lnTo>
                  <a:lnTo>
                    <a:pt x="1595437" y="250032"/>
                  </a:lnTo>
                  <a:lnTo>
                    <a:pt x="1545431" y="161925"/>
                  </a:lnTo>
                  <a:lnTo>
                    <a:pt x="1564481" y="109538"/>
                  </a:lnTo>
                  <a:lnTo>
                    <a:pt x="1516856" y="114300"/>
                  </a:lnTo>
                  <a:lnTo>
                    <a:pt x="1495425" y="59532"/>
                  </a:lnTo>
                  <a:lnTo>
                    <a:pt x="1471612" y="23813"/>
                  </a:lnTo>
                  <a:lnTo>
                    <a:pt x="1393031" y="19050"/>
                  </a:lnTo>
                  <a:lnTo>
                    <a:pt x="1335881" y="73819"/>
                  </a:lnTo>
                  <a:lnTo>
                    <a:pt x="1321593" y="121444"/>
                  </a:lnTo>
                  <a:lnTo>
                    <a:pt x="1281112" y="228600"/>
                  </a:lnTo>
                  <a:lnTo>
                    <a:pt x="1245393" y="183357"/>
                  </a:lnTo>
                  <a:lnTo>
                    <a:pt x="1209675" y="114300"/>
                  </a:lnTo>
                  <a:lnTo>
                    <a:pt x="1204912" y="30957"/>
                  </a:lnTo>
                  <a:lnTo>
                    <a:pt x="1171575" y="0"/>
                  </a:lnTo>
                  <a:lnTo>
                    <a:pt x="1126331" y="80963"/>
                  </a:lnTo>
                  <a:lnTo>
                    <a:pt x="1050131" y="100013"/>
                  </a:lnTo>
                  <a:lnTo>
                    <a:pt x="1004887" y="111919"/>
                  </a:lnTo>
                  <a:lnTo>
                    <a:pt x="962025" y="104775"/>
                  </a:lnTo>
                  <a:lnTo>
                    <a:pt x="942975" y="97632"/>
                  </a:lnTo>
                  <a:lnTo>
                    <a:pt x="759618" y="183357"/>
                  </a:lnTo>
                  <a:lnTo>
                    <a:pt x="704850" y="238125"/>
                  </a:lnTo>
                  <a:lnTo>
                    <a:pt x="652462" y="254794"/>
                  </a:lnTo>
                  <a:lnTo>
                    <a:pt x="607218" y="264319"/>
                  </a:lnTo>
                  <a:lnTo>
                    <a:pt x="581025" y="273844"/>
                  </a:lnTo>
                  <a:lnTo>
                    <a:pt x="590550" y="323850"/>
                  </a:lnTo>
                  <a:lnTo>
                    <a:pt x="559593" y="366713"/>
                  </a:lnTo>
                  <a:lnTo>
                    <a:pt x="504825" y="357188"/>
                  </a:lnTo>
                  <a:lnTo>
                    <a:pt x="478631" y="316707"/>
                  </a:lnTo>
                  <a:lnTo>
                    <a:pt x="428625" y="288132"/>
                  </a:lnTo>
                  <a:lnTo>
                    <a:pt x="400050" y="266700"/>
                  </a:lnTo>
                  <a:lnTo>
                    <a:pt x="361950" y="300038"/>
                  </a:lnTo>
                  <a:lnTo>
                    <a:pt x="316706" y="316707"/>
                  </a:lnTo>
                  <a:lnTo>
                    <a:pt x="273843" y="273844"/>
                  </a:lnTo>
                  <a:lnTo>
                    <a:pt x="247650" y="245269"/>
                  </a:lnTo>
                  <a:lnTo>
                    <a:pt x="171450" y="233363"/>
                  </a:lnTo>
                  <a:lnTo>
                    <a:pt x="90487" y="359569"/>
                  </a:lnTo>
                  <a:lnTo>
                    <a:pt x="61912" y="435769"/>
                  </a:lnTo>
                  <a:lnTo>
                    <a:pt x="128587" y="588169"/>
                  </a:lnTo>
                  <a:lnTo>
                    <a:pt x="140493" y="638175"/>
                  </a:lnTo>
                  <a:lnTo>
                    <a:pt x="107156" y="728663"/>
                  </a:lnTo>
                  <a:lnTo>
                    <a:pt x="150018" y="812007"/>
                  </a:lnTo>
                  <a:lnTo>
                    <a:pt x="157162" y="902494"/>
                  </a:lnTo>
                  <a:lnTo>
                    <a:pt x="145256" y="1000125"/>
                  </a:lnTo>
                  <a:lnTo>
                    <a:pt x="121443" y="1062038"/>
                  </a:lnTo>
                  <a:lnTo>
                    <a:pt x="59531" y="1104900"/>
                  </a:lnTo>
                  <a:lnTo>
                    <a:pt x="50006" y="1173957"/>
                  </a:lnTo>
                  <a:lnTo>
                    <a:pt x="14287" y="1252538"/>
                  </a:lnTo>
                  <a:lnTo>
                    <a:pt x="0" y="1283494"/>
                  </a:lnTo>
                  <a:lnTo>
                    <a:pt x="40481" y="1350169"/>
                  </a:lnTo>
                  <a:lnTo>
                    <a:pt x="26193" y="1402557"/>
                  </a:lnTo>
                  <a:lnTo>
                    <a:pt x="0" y="1454944"/>
                  </a:lnTo>
                  <a:lnTo>
                    <a:pt x="42862" y="1500188"/>
                  </a:lnTo>
                  <a:lnTo>
                    <a:pt x="107156" y="1524000"/>
                  </a:lnTo>
                  <a:lnTo>
                    <a:pt x="173831" y="1635919"/>
                  </a:lnTo>
                  <a:lnTo>
                    <a:pt x="188118" y="1721644"/>
                  </a:lnTo>
                  <a:lnTo>
                    <a:pt x="109537" y="1774032"/>
                  </a:lnTo>
                  <a:lnTo>
                    <a:pt x="171450" y="1804988"/>
                  </a:lnTo>
                  <a:lnTo>
                    <a:pt x="157162" y="1876425"/>
                  </a:lnTo>
                  <a:lnTo>
                    <a:pt x="159543" y="1885950"/>
                  </a:lnTo>
                  <a:lnTo>
                    <a:pt x="147637" y="1940719"/>
                  </a:lnTo>
                  <a:lnTo>
                    <a:pt x="157162" y="1993107"/>
                  </a:lnTo>
                  <a:lnTo>
                    <a:pt x="123825" y="2040732"/>
                  </a:lnTo>
                  <a:cubicBezTo>
                    <a:pt x="146844" y="2054225"/>
                    <a:pt x="184149" y="2058194"/>
                    <a:pt x="207168" y="2071687"/>
                  </a:cubicBezTo>
                  <a:lnTo>
                    <a:pt x="240506" y="2114550"/>
                  </a:lnTo>
                  <a:cubicBezTo>
                    <a:pt x="251619" y="2128838"/>
                    <a:pt x="255984" y="2151062"/>
                    <a:pt x="261937" y="2162174"/>
                  </a:cubicBezTo>
                  <a:cubicBezTo>
                    <a:pt x="267890" y="2173286"/>
                    <a:pt x="292099" y="2171302"/>
                    <a:pt x="292893" y="2181224"/>
                  </a:cubicBezTo>
                  <a:cubicBezTo>
                    <a:pt x="284162" y="2194718"/>
                    <a:pt x="287337" y="2208211"/>
                    <a:pt x="278606" y="2221705"/>
                  </a:cubicBezTo>
                  <a:cubicBezTo>
                    <a:pt x="266700" y="2235199"/>
                    <a:pt x="238124" y="2248692"/>
                    <a:pt x="226218" y="2262186"/>
                  </a:cubicBezTo>
                  <a:lnTo>
                    <a:pt x="226218" y="2288380"/>
                  </a:lnTo>
                  <a:cubicBezTo>
                    <a:pt x="230187" y="2296714"/>
                    <a:pt x="202803" y="2298302"/>
                    <a:pt x="219075" y="2312192"/>
                  </a:cubicBezTo>
                  <a:cubicBezTo>
                    <a:pt x="235347" y="2326082"/>
                    <a:pt x="293687" y="2355054"/>
                    <a:pt x="323850" y="2371723"/>
                  </a:cubicBezTo>
                  <a:cubicBezTo>
                    <a:pt x="349250" y="2385217"/>
                    <a:pt x="372268" y="2420143"/>
                    <a:pt x="397668" y="2433637"/>
                  </a:cubicBezTo>
                  <a:lnTo>
                    <a:pt x="497681" y="2471738"/>
                  </a:lnTo>
                  <a:cubicBezTo>
                    <a:pt x="534194" y="2468960"/>
                    <a:pt x="565944" y="2422525"/>
                    <a:pt x="600075" y="2397918"/>
                  </a:cubicBezTo>
                  <a:lnTo>
                    <a:pt x="702468" y="2324099"/>
                  </a:lnTo>
                  <a:cubicBezTo>
                    <a:pt x="716755" y="2278855"/>
                    <a:pt x="761602" y="2183605"/>
                    <a:pt x="757237" y="2109787"/>
                  </a:cubicBezTo>
                  <a:cubicBezTo>
                    <a:pt x="756047" y="2046287"/>
                    <a:pt x="696912" y="1981199"/>
                    <a:pt x="683418" y="1943099"/>
                  </a:cubicBezTo>
                  <a:cubicBezTo>
                    <a:pt x="669924" y="1904999"/>
                    <a:pt x="679053" y="1905000"/>
                    <a:pt x="676275" y="1881188"/>
                  </a:cubicBezTo>
                  <a:cubicBezTo>
                    <a:pt x="677069" y="1854200"/>
                    <a:pt x="696912" y="1831975"/>
                    <a:pt x="697706" y="1804987"/>
                  </a:cubicBezTo>
                  <a:lnTo>
                    <a:pt x="735806" y="1695450"/>
                  </a:lnTo>
                  <a:lnTo>
                    <a:pt x="766762" y="1621632"/>
                  </a:lnTo>
                  <a:lnTo>
                    <a:pt x="792956" y="1485900"/>
                  </a:lnTo>
                  <a:lnTo>
                    <a:pt x="866775" y="1376363"/>
                  </a:lnTo>
                  <a:lnTo>
                    <a:pt x="942975" y="1247775"/>
                  </a:lnTo>
                  <a:lnTo>
                    <a:pt x="973931" y="1197769"/>
                  </a:lnTo>
                  <a:lnTo>
                    <a:pt x="985837" y="1062038"/>
                  </a:lnTo>
                  <a:lnTo>
                    <a:pt x="1028700" y="1009650"/>
                  </a:lnTo>
                  <a:lnTo>
                    <a:pt x="1085850" y="1045369"/>
                  </a:lnTo>
                  <a:lnTo>
                    <a:pt x="1183481" y="1100138"/>
                  </a:lnTo>
                  <a:lnTo>
                    <a:pt x="1223962" y="1119188"/>
                  </a:lnTo>
                  <a:lnTo>
                    <a:pt x="1276350" y="1190625"/>
                  </a:lnTo>
                  <a:lnTo>
                    <a:pt x="1285875" y="1285875"/>
                  </a:lnTo>
                  <a:lnTo>
                    <a:pt x="1338262" y="1297782"/>
                  </a:lnTo>
                  <a:lnTo>
                    <a:pt x="1404937" y="1321594"/>
                  </a:lnTo>
                  <a:lnTo>
                    <a:pt x="1443037" y="1376363"/>
                  </a:lnTo>
                  <a:cubicBezTo>
                    <a:pt x="1443037" y="1389856"/>
                    <a:pt x="1426368" y="1403350"/>
                    <a:pt x="1426368" y="1416843"/>
                  </a:cubicBezTo>
                  <a:lnTo>
                    <a:pt x="1443037" y="1443038"/>
                  </a:lnTo>
                  <a:lnTo>
                    <a:pt x="1562100" y="1459707"/>
                  </a:lnTo>
                  <a:lnTo>
                    <a:pt x="1616868" y="1450182"/>
                  </a:lnTo>
                  <a:lnTo>
                    <a:pt x="1674018" y="1431132"/>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Shape 5">
              <a:extLst>
                <a:ext uri="{FF2B5EF4-FFF2-40B4-BE49-F238E27FC236}">
                  <a16:creationId xmlns:a16="http://schemas.microsoft.com/office/drawing/2014/main" id="{0BF11FFA-9B5C-400C-499A-56A8D54FF201}"/>
                </a:ext>
              </a:extLst>
            </p:cNvPr>
            <p:cNvSpPr/>
            <p:nvPr/>
          </p:nvSpPr>
          <p:spPr>
            <a:xfrm>
              <a:off x="2501375" y="1450949"/>
              <a:ext cx="642347" cy="695246"/>
            </a:xfrm>
            <a:custGeom>
              <a:avLst/>
              <a:gdLst>
                <a:gd name="connsiteX0" fmla="*/ 0 w 642347"/>
                <a:gd name="connsiteY0" fmla="*/ 0 h 695246"/>
                <a:gd name="connsiteX1" fmla="*/ 642347 w 642347"/>
                <a:gd name="connsiteY1" fmla="*/ 0 h 695246"/>
                <a:gd name="connsiteX2" fmla="*/ 544106 w 642347"/>
                <a:gd name="connsiteY2" fmla="*/ 672575 h 695246"/>
                <a:gd name="connsiteX3" fmla="*/ 60456 w 642347"/>
                <a:gd name="connsiteY3" fmla="*/ 695246 h 695246"/>
                <a:gd name="connsiteX4" fmla="*/ 0 w 642347"/>
                <a:gd name="connsiteY4" fmla="*/ 0 h 695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347" h="695246">
                  <a:moveTo>
                    <a:pt x="0" y="0"/>
                  </a:moveTo>
                  <a:lnTo>
                    <a:pt x="642347" y="0"/>
                  </a:lnTo>
                  <a:lnTo>
                    <a:pt x="544106" y="672575"/>
                  </a:lnTo>
                  <a:lnTo>
                    <a:pt x="60456" y="695246"/>
                  </a:lnTo>
                  <a:lnTo>
                    <a:pt x="0" y="0"/>
                  </a:lnTo>
                  <a:close/>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F71F70E8-CFAB-F6AB-602F-8EC6BEB6C940}"/>
                </a:ext>
              </a:extLst>
            </p:cNvPr>
            <p:cNvCxnSpPr>
              <a:cxnSpLocks/>
            </p:cNvCxnSpPr>
            <p:nvPr/>
          </p:nvCxnSpPr>
          <p:spPr>
            <a:xfrm flipV="1">
              <a:off x="2501375" y="763260"/>
              <a:ext cx="1209124" cy="68768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119AD31-B054-0F7A-7EC4-AAEEEC1E1614}"/>
                </a:ext>
              </a:extLst>
            </p:cNvPr>
            <p:cNvCxnSpPr>
              <a:cxnSpLocks/>
            </p:cNvCxnSpPr>
            <p:nvPr/>
          </p:nvCxnSpPr>
          <p:spPr>
            <a:xfrm>
              <a:off x="2539160" y="2146195"/>
              <a:ext cx="1130346" cy="34449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A2D40EBB-6088-D850-E8A5-3378D7C95D01}"/>
                </a:ext>
              </a:extLst>
            </p:cNvPr>
            <p:cNvSpPr/>
            <p:nvPr/>
          </p:nvSpPr>
          <p:spPr>
            <a:xfrm>
              <a:off x="3665157" y="763260"/>
              <a:ext cx="4171478" cy="4821381"/>
            </a:xfrm>
            <a:custGeom>
              <a:avLst/>
              <a:gdLst>
                <a:gd name="connsiteX0" fmla="*/ 83127 w 4171478"/>
                <a:gd name="connsiteY0" fmla="*/ 0 h 4821381"/>
                <a:gd name="connsiteX1" fmla="*/ 4171478 w 4171478"/>
                <a:gd name="connsiteY1" fmla="*/ 7557 h 4821381"/>
                <a:gd name="connsiteX2" fmla="*/ 3415775 w 4171478"/>
                <a:gd name="connsiteY2" fmla="*/ 4806267 h 4821381"/>
                <a:gd name="connsiteX3" fmla="*/ 0 w 4171478"/>
                <a:gd name="connsiteY3" fmla="*/ 4821381 h 4821381"/>
              </a:gdLst>
              <a:ahLst/>
              <a:cxnLst>
                <a:cxn ang="0">
                  <a:pos x="connsiteX0" y="connsiteY0"/>
                </a:cxn>
                <a:cxn ang="0">
                  <a:pos x="connsiteX1" y="connsiteY1"/>
                </a:cxn>
                <a:cxn ang="0">
                  <a:pos x="connsiteX2" y="connsiteY2"/>
                </a:cxn>
                <a:cxn ang="0">
                  <a:pos x="connsiteX3" y="connsiteY3"/>
                </a:cxn>
              </a:cxnLst>
              <a:rect l="l" t="t" r="r" b="b"/>
              <a:pathLst>
                <a:path w="4171478" h="4821381">
                  <a:moveTo>
                    <a:pt x="83127" y="0"/>
                  </a:moveTo>
                  <a:lnTo>
                    <a:pt x="4171478" y="7557"/>
                  </a:lnTo>
                  <a:lnTo>
                    <a:pt x="3415775" y="4806267"/>
                  </a:lnTo>
                  <a:lnTo>
                    <a:pt x="0" y="4821381"/>
                  </a:ln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a:extLst>
              <a:ext uri="{FF2B5EF4-FFF2-40B4-BE49-F238E27FC236}">
                <a16:creationId xmlns:a16="http://schemas.microsoft.com/office/drawing/2014/main" id="{C18BE6F9-778A-8BD3-4E49-DDEE877DBC56}"/>
              </a:ext>
            </a:extLst>
          </p:cNvPr>
          <p:cNvPicPr>
            <a:picLocks noChangeAspect="1"/>
          </p:cNvPicPr>
          <p:nvPr/>
        </p:nvPicPr>
        <p:blipFill>
          <a:blip r:embed="rId3"/>
          <a:stretch>
            <a:fillRect/>
          </a:stretch>
        </p:blipFill>
        <p:spPr>
          <a:xfrm>
            <a:off x="7141894" y="6649223"/>
            <a:ext cx="3287299" cy="188926"/>
          </a:xfrm>
          <a:prstGeom prst="rect">
            <a:avLst/>
          </a:prstGeom>
        </p:spPr>
      </p:pic>
      <p:sp>
        <p:nvSpPr>
          <p:cNvPr id="15" name="TextBox 14">
            <a:extLst>
              <a:ext uri="{FF2B5EF4-FFF2-40B4-BE49-F238E27FC236}">
                <a16:creationId xmlns:a16="http://schemas.microsoft.com/office/drawing/2014/main" id="{2F9AB326-98D7-17E7-3202-A975768531FC}"/>
              </a:ext>
            </a:extLst>
          </p:cNvPr>
          <p:cNvSpPr txBox="1"/>
          <p:nvPr/>
        </p:nvSpPr>
        <p:spPr>
          <a:xfrm>
            <a:off x="1677298" y="63942"/>
            <a:ext cx="7887376" cy="400110"/>
          </a:xfrm>
          <a:prstGeom prst="rect">
            <a:avLst/>
          </a:prstGeom>
          <a:solidFill>
            <a:schemeClr val="bg1">
              <a:lumMod val="95000"/>
            </a:schemeClr>
          </a:solidFill>
        </p:spPr>
        <p:txBody>
          <a:bodyPr wrap="square" lIns="36000" rIns="36000" rtlCol="0">
            <a:spAutoFit/>
          </a:bodyPr>
          <a:lstStyle/>
          <a:p>
            <a:r>
              <a:rPr lang="en-GB" sz="2000" b="1" dirty="0">
                <a:solidFill>
                  <a:srgbClr val="002060"/>
                </a:solidFill>
              </a:rPr>
              <a:t>Area of Interest (Northern </a:t>
            </a:r>
            <a:r>
              <a:rPr lang="en-GB" sz="2000" b="1" dirty="0" err="1">
                <a:solidFill>
                  <a:srgbClr val="002060"/>
                </a:solidFill>
              </a:rPr>
              <a:t>Espinhaco</a:t>
            </a:r>
            <a:r>
              <a:rPr lang="en-GB" sz="2000" b="1" dirty="0">
                <a:solidFill>
                  <a:srgbClr val="002060"/>
                </a:solidFill>
              </a:rPr>
              <a:t> &amp; </a:t>
            </a:r>
            <a:r>
              <a:rPr lang="en-GB" sz="2000" b="1" dirty="0" err="1">
                <a:solidFill>
                  <a:srgbClr val="002060"/>
                </a:solidFill>
              </a:rPr>
              <a:t>Chapada</a:t>
            </a:r>
            <a:r>
              <a:rPr lang="en-GB" sz="2000" b="1" dirty="0">
                <a:solidFill>
                  <a:srgbClr val="002060"/>
                </a:solidFill>
              </a:rPr>
              <a:t> Diamantina) </a:t>
            </a:r>
          </a:p>
        </p:txBody>
      </p:sp>
      <p:sp>
        <p:nvSpPr>
          <p:cNvPr id="16" name="Rectangle 15">
            <a:extLst>
              <a:ext uri="{FF2B5EF4-FFF2-40B4-BE49-F238E27FC236}">
                <a16:creationId xmlns:a16="http://schemas.microsoft.com/office/drawing/2014/main" id="{8D57322C-E3B3-BB9B-2D6D-D65D0BAEFF07}"/>
              </a:ext>
            </a:extLst>
          </p:cNvPr>
          <p:cNvSpPr/>
          <p:nvPr/>
        </p:nvSpPr>
        <p:spPr>
          <a:xfrm>
            <a:off x="4841534" y="2025284"/>
            <a:ext cx="1330036" cy="14962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BAF593E4-DDDF-92B1-F79F-D4F563ED9DC6}"/>
              </a:ext>
            </a:extLst>
          </p:cNvPr>
          <p:cNvSpPr txBox="1"/>
          <p:nvPr/>
        </p:nvSpPr>
        <p:spPr>
          <a:xfrm rot="4538300">
            <a:off x="4869219" y="3467434"/>
            <a:ext cx="1671689" cy="307777"/>
          </a:xfrm>
          <a:prstGeom prst="rect">
            <a:avLst/>
          </a:prstGeom>
          <a:solidFill>
            <a:schemeClr val="bg1">
              <a:alpha val="50000"/>
            </a:schemeClr>
          </a:solidFill>
        </p:spPr>
        <p:txBody>
          <a:bodyPr wrap="square">
            <a:spAutoFit/>
          </a:bodyPr>
          <a:lstStyle/>
          <a:p>
            <a:r>
              <a:rPr lang="en-GB" sz="1400" b="1" dirty="0"/>
              <a:t>Northern </a:t>
            </a:r>
            <a:r>
              <a:rPr lang="en-GB" sz="1400" b="1" dirty="0" err="1"/>
              <a:t>Espinhaco</a:t>
            </a:r>
            <a:endParaRPr lang="en-GB" sz="1400" b="1" dirty="0"/>
          </a:p>
        </p:txBody>
      </p:sp>
      <p:sp>
        <p:nvSpPr>
          <p:cNvPr id="18" name="TextBox 17">
            <a:extLst>
              <a:ext uri="{FF2B5EF4-FFF2-40B4-BE49-F238E27FC236}">
                <a16:creationId xmlns:a16="http://schemas.microsoft.com/office/drawing/2014/main" id="{D8E0504C-6609-4C02-8591-FF1681066D33}"/>
              </a:ext>
            </a:extLst>
          </p:cNvPr>
          <p:cNvSpPr txBox="1"/>
          <p:nvPr/>
        </p:nvSpPr>
        <p:spPr>
          <a:xfrm rot="4020369">
            <a:off x="5947881" y="3367685"/>
            <a:ext cx="1815559" cy="307777"/>
          </a:xfrm>
          <a:prstGeom prst="rect">
            <a:avLst/>
          </a:prstGeom>
          <a:solidFill>
            <a:schemeClr val="bg1">
              <a:alpha val="50000"/>
            </a:schemeClr>
          </a:solidFill>
        </p:spPr>
        <p:txBody>
          <a:bodyPr wrap="square">
            <a:spAutoFit/>
          </a:bodyPr>
          <a:lstStyle/>
          <a:p>
            <a:r>
              <a:rPr lang="en-GB" sz="1400" b="1" dirty="0" err="1"/>
              <a:t>Chapada</a:t>
            </a:r>
            <a:r>
              <a:rPr lang="en-GB" sz="1400" b="1" dirty="0"/>
              <a:t> Diamantina</a:t>
            </a:r>
          </a:p>
        </p:txBody>
      </p:sp>
    </p:spTree>
    <p:extLst>
      <p:ext uri="{BB962C8B-B14F-4D97-AF65-F5344CB8AC3E}">
        <p14:creationId xmlns:p14="http://schemas.microsoft.com/office/powerpoint/2010/main" val="179190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B8EED5F-37B0-417E-A4A0-235D8884CBF0}"/>
              </a:ext>
            </a:extLst>
          </p:cNvPr>
          <p:cNvGrpSpPr/>
          <p:nvPr/>
        </p:nvGrpSpPr>
        <p:grpSpPr>
          <a:xfrm>
            <a:off x="4973851" y="98940"/>
            <a:ext cx="5572686" cy="6739414"/>
            <a:chOff x="94467" y="118586"/>
            <a:chExt cx="5572686" cy="6739414"/>
          </a:xfrm>
        </p:grpSpPr>
        <p:pic>
          <p:nvPicPr>
            <p:cNvPr id="3" name="Picture 2">
              <a:extLst>
                <a:ext uri="{FF2B5EF4-FFF2-40B4-BE49-F238E27FC236}">
                  <a16:creationId xmlns:a16="http://schemas.microsoft.com/office/drawing/2014/main" id="{171F2647-CD34-4E84-88F4-D0B62C0D9FF5}"/>
                </a:ext>
              </a:extLst>
            </p:cNvPr>
            <p:cNvPicPr>
              <a:picLocks noChangeAspect="1"/>
            </p:cNvPicPr>
            <p:nvPr/>
          </p:nvPicPr>
          <p:blipFill rotWithShape="1">
            <a:blip r:embed="rId2"/>
            <a:srcRect l="9762" r="5233"/>
            <a:stretch/>
          </p:blipFill>
          <p:spPr>
            <a:xfrm>
              <a:off x="94467" y="2371725"/>
              <a:ext cx="5568402" cy="4486275"/>
            </a:xfrm>
            <a:prstGeom prst="rect">
              <a:avLst/>
            </a:prstGeom>
          </p:spPr>
        </p:pic>
        <p:pic>
          <p:nvPicPr>
            <p:cNvPr id="5" name="Picture 4">
              <a:extLst>
                <a:ext uri="{FF2B5EF4-FFF2-40B4-BE49-F238E27FC236}">
                  <a16:creationId xmlns:a16="http://schemas.microsoft.com/office/drawing/2014/main" id="{8B6EDEEA-5719-4A01-B567-F2142E02CD2A}"/>
                </a:ext>
              </a:extLst>
            </p:cNvPr>
            <p:cNvPicPr>
              <a:picLocks noChangeAspect="1"/>
            </p:cNvPicPr>
            <p:nvPr/>
          </p:nvPicPr>
          <p:blipFill rotWithShape="1">
            <a:blip r:embed="rId3"/>
            <a:srcRect l="9754" r="5336"/>
            <a:stretch/>
          </p:blipFill>
          <p:spPr>
            <a:xfrm>
              <a:off x="98752" y="118586"/>
              <a:ext cx="5568401" cy="3443288"/>
            </a:xfrm>
            <a:prstGeom prst="rect">
              <a:avLst/>
            </a:prstGeom>
          </p:spPr>
        </p:pic>
      </p:grpSp>
      <p:pic>
        <p:nvPicPr>
          <p:cNvPr id="6" name="Picture 5">
            <a:extLst>
              <a:ext uri="{FF2B5EF4-FFF2-40B4-BE49-F238E27FC236}">
                <a16:creationId xmlns:a16="http://schemas.microsoft.com/office/drawing/2014/main" id="{AE4440A6-3644-4A9D-9976-825B1738A6F2}"/>
              </a:ext>
            </a:extLst>
          </p:cNvPr>
          <p:cNvPicPr>
            <a:picLocks noChangeAspect="1"/>
          </p:cNvPicPr>
          <p:nvPr/>
        </p:nvPicPr>
        <p:blipFill>
          <a:blip r:embed="rId4"/>
          <a:stretch>
            <a:fillRect/>
          </a:stretch>
        </p:blipFill>
        <p:spPr>
          <a:xfrm>
            <a:off x="1945103" y="754033"/>
            <a:ext cx="216000" cy="216000"/>
          </a:xfrm>
          <a:prstGeom prst="rect">
            <a:avLst/>
          </a:prstGeom>
        </p:spPr>
      </p:pic>
      <p:pic>
        <p:nvPicPr>
          <p:cNvPr id="8" name="Picture 7">
            <a:extLst>
              <a:ext uri="{FF2B5EF4-FFF2-40B4-BE49-F238E27FC236}">
                <a16:creationId xmlns:a16="http://schemas.microsoft.com/office/drawing/2014/main" id="{2CE3BEA0-2646-4B60-A560-54B38BFC6E4A}"/>
              </a:ext>
            </a:extLst>
          </p:cNvPr>
          <p:cNvPicPr>
            <a:picLocks noChangeAspect="1"/>
          </p:cNvPicPr>
          <p:nvPr/>
        </p:nvPicPr>
        <p:blipFill rotWithShape="1">
          <a:blip r:embed="rId5"/>
          <a:srcRect l="5190" r="4489"/>
          <a:stretch/>
        </p:blipFill>
        <p:spPr>
          <a:xfrm>
            <a:off x="1945103" y="1018866"/>
            <a:ext cx="216000" cy="216000"/>
          </a:xfrm>
          <a:prstGeom prst="rect">
            <a:avLst/>
          </a:prstGeom>
        </p:spPr>
      </p:pic>
      <p:pic>
        <p:nvPicPr>
          <p:cNvPr id="11" name="Picture 10">
            <a:extLst>
              <a:ext uri="{FF2B5EF4-FFF2-40B4-BE49-F238E27FC236}">
                <a16:creationId xmlns:a16="http://schemas.microsoft.com/office/drawing/2014/main" id="{024E6FBB-A5E2-40A1-A45C-B964BE2F5868}"/>
              </a:ext>
            </a:extLst>
          </p:cNvPr>
          <p:cNvPicPr>
            <a:picLocks noChangeAspect="1"/>
          </p:cNvPicPr>
          <p:nvPr/>
        </p:nvPicPr>
        <p:blipFill>
          <a:blip r:embed="rId6"/>
          <a:stretch>
            <a:fillRect/>
          </a:stretch>
        </p:blipFill>
        <p:spPr>
          <a:xfrm>
            <a:off x="1912092" y="2751033"/>
            <a:ext cx="216000" cy="216000"/>
          </a:xfrm>
          <a:prstGeom prst="rect">
            <a:avLst/>
          </a:prstGeom>
        </p:spPr>
      </p:pic>
      <p:pic>
        <p:nvPicPr>
          <p:cNvPr id="13" name="Picture 12">
            <a:extLst>
              <a:ext uri="{FF2B5EF4-FFF2-40B4-BE49-F238E27FC236}">
                <a16:creationId xmlns:a16="http://schemas.microsoft.com/office/drawing/2014/main" id="{ABA91B9B-470A-49CF-B509-E0E0C4788F05}"/>
              </a:ext>
            </a:extLst>
          </p:cNvPr>
          <p:cNvPicPr>
            <a:picLocks noChangeAspect="1"/>
          </p:cNvPicPr>
          <p:nvPr/>
        </p:nvPicPr>
        <p:blipFill>
          <a:blip r:embed="rId7"/>
          <a:stretch>
            <a:fillRect/>
          </a:stretch>
        </p:blipFill>
        <p:spPr>
          <a:xfrm>
            <a:off x="1914019" y="3039275"/>
            <a:ext cx="216000" cy="216000"/>
          </a:xfrm>
          <a:prstGeom prst="rect">
            <a:avLst/>
          </a:prstGeom>
        </p:spPr>
      </p:pic>
      <p:pic>
        <p:nvPicPr>
          <p:cNvPr id="19" name="Picture 18">
            <a:extLst>
              <a:ext uri="{FF2B5EF4-FFF2-40B4-BE49-F238E27FC236}">
                <a16:creationId xmlns:a16="http://schemas.microsoft.com/office/drawing/2014/main" id="{C108E685-2DBF-48CA-BC8D-9F7CBADB5923}"/>
              </a:ext>
            </a:extLst>
          </p:cNvPr>
          <p:cNvPicPr>
            <a:picLocks noChangeAspect="1"/>
          </p:cNvPicPr>
          <p:nvPr/>
        </p:nvPicPr>
        <p:blipFill>
          <a:blip r:embed="rId8"/>
          <a:stretch>
            <a:fillRect/>
          </a:stretch>
        </p:blipFill>
        <p:spPr>
          <a:xfrm>
            <a:off x="1912092" y="2123265"/>
            <a:ext cx="216000" cy="216000"/>
          </a:xfrm>
          <a:prstGeom prst="rect">
            <a:avLst/>
          </a:prstGeom>
        </p:spPr>
      </p:pic>
      <p:pic>
        <p:nvPicPr>
          <p:cNvPr id="21" name="Picture 20">
            <a:extLst>
              <a:ext uri="{FF2B5EF4-FFF2-40B4-BE49-F238E27FC236}">
                <a16:creationId xmlns:a16="http://schemas.microsoft.com/office/drawing/2014/main" id="{7A3A8E9D-079F-4BA9-9818-56E718897CA6}"/>
              </a:ext>
            </a:extLst>
          </p:cNvPr>
          <p:cNvPicPr>
            <a:picLocks noChangeAspect="1"/>
          </p:cNvPicPr>
          <p:nvPr/>
        </p:nvPicPr>
        <p:blipFill>
          <a:blip r:embed="rId9"/>
          <a:stretch>
            <a:fillRect/>
          </a:stretch>
        </p:blipFill>
        <p:spPr>
          <a:xfrm>
            <a:off x="1912092" y="1832708"/>
            <a:ext cx="216000" cy="216000"/>
          </a:xfrm>
          <a:prstGeom prst="rect">
            <a:avLst/>
          </a:prstGeom>
        </p:spPr>
      </p:pic>
      <p:pic>
        <p:nvPicPr>
          <p:cNvPr id="23" name="Picture 22">
            <a:extLst>
              <a:ext uri="{FF2B5EF4-FFF2-40B4-BE49-F238E27FC236}">
                <a16:creationId xmlns:a16="http://schemas.microsoft.com/office/drawing/2014/main" id="{C81529F1-5E48-4949-9DF7-F3115C11DE46}"/>
              </a:ext>
            </a:extLst>
          </p:cNvPr>
          <p:cNvPicPr>
            <a:picLocks noChangeAspect="1"/>
          </p:cNvPicPr>
          <p:nvPr/>
        </p:nvPicPr>
        <p:blipFill rotWithShape="1">
          <a:blip r:embed="rId10"/>
          <a:srcRect l="21406" b="-5670"/>
          <a:stretch/>
        </p:blipFill>
        <p:spPr>
          <a:xfrm>
            <a:off x="1902008" y="1567875"/>
            <a:ext cx="216000" cy="216000"/>
          </a:xfrm>
          <a:prstGeom prst="rect">
            <a:avLst/>
          </a:prstGeom>
        </p:spPr>
      </p:pic>
      <p:grpSp>
        <p:nvGrpSpPr>
          <p:cNvPr id="10" name="Group 9">
            <a:extLst>
              <a:ext uri="{FF2B5EF4-FFF2-40B4-BE49-F238E27FC236}">
                <a16:creationId xmlns:a16="http://schemas.microsoft.com/office/drawing/2014/main" id="{9EE191C7-31E0-4195-B2C1-45F311F351C9}"/>
              </a:ext>
            </a:extLst>
          </p:cNvPr>
          <p:cNvGrpSpPr/>
          <p:nvPr/>
        </p:nvGrpSpPr>
        <p:grpSpPr>
          <a:xfrm>
            <a:off x="4260628" y="5166432"/>
            <a:ext cx="287606" cy="439593"/>
            <a:chOff x="138564" y="3685373"/>
            <a:chExt cx="398455" cy="623466"/>
          </a:xfrm>
        </p:grpSpPr>
        <p:pic>
          <p:nvPicPr>
            <p:cNvPr id="15" name="Picture 14">
              <a:extLst>
                <a:ext uri="{FF2B5EF4-FFF2-40B4-BE49-F238E27FC236}">
                  <a16:creationId xmlns:a16="http://schemas.microsoft.com/office/drawing/2014/main" id="{1189A2DC-9972-4F02-8672-3607B9E44754}"/>
                </a:ext>
              </a:extLst>
            </p:cNvPr>
            <p:cNvPicPr>
              <a:picLocks noChangeAspect="1"/>
            </p:cNvPicPr>
            <p:nvPr/>
          </p:nvPicPr>
          <p:blipFill>
            <a:blip r:embed="rId11"/>
            <a:stretch>
              <a:fillRect/>
            </a:stretch>
          </p:blipFill>
          <p:spPr>
            <a:xfrm rot="16724402">
              <a:off x="15736" y="3967510"/>
              <a:ext cx="623466" cy="59192"/>
            </a:xfrm>
            <a:prstGeom prst="rect">
              <a:avLst/>
            </a:prstGeom>
          </p:spPr>
        </p:pic>
        <p:pic>
          <p:nvPicPr>
            <p:cNvPr id="28" name="Picture 27">
              <a:extLst>
                <a:ext uri="{FF2B5EF4-FFF2-40B4-BE49-F238E27FC236}">
                  <a16:creationId xmlns:a16="http://schemas.microsoft.com/office/drawing/2014/main" id="{EC754C9A-49F6-41C1-8507-E04891F85781}"/>
                </a:ext>
              </a:extLst>
            </p:cNvPr>
            <p:cNvPicPr preferRelativeResize="0">
              <a:picLocks/>
            </p:cNvPicPr>
            <p:nvPr/>
          </p:nvPicPr>
          <p:blipFill>
            <a:blip r:embed="rId11"/>
            <a:stretch>
              <a:fillRect/>
            </a:stretch>
          </p:blipFill>
          <p:spPr>
            <a:xfrm>
              <a:off x="321019" y="4059736"/>
              <a:ext cx="216000" cy="36000"/>
            </a:xfrm>
            <a:prstGeom prst="rect">
              <a:avLst/>
            </a:prstGeom>
          </p:spPr>
        </p:pic>
        <p:pic>
          <p:nvPicPr>
            <p:cNvPr id="29" name="Picture 28">
              <a:extLst>
                <a:ext uri="{FF2B5EF4-FFF2-40B4-BE49-F238E27FC236}">
                  <a16:creationId xmlns:a16="http://schemas.microsoft.com/office/drawing/2014/main" id="{E5FD3F54-A45D-4318-8FCD-60D6706671BF}"/>
                </a:ext>
              </a:extLst>
            </p:cNvPr>
            <p:cNvPicPr preferRelativeResize="0">
              <a:picLocks/>
            </p:cNvPicPr>
            <p:nvPr/>
          </p:nvPicPr>
          <p:blipFill>
            <a:blip r:embed="rId11"/>
            <a:stretch>
              <a:fillRect/>
            </a:stretch>
          </p:blipFill>
          <p:spPr>
            <a:xfrm>
              <a:off x="138564" y="3822995"/>
              <a:ext cx="216000" cy="36000"/>
            </a:xfrm>
            <a:prstGeom prst="rect">
              <a:avLst/>
            </a:prstGeom>
          </p:spPr>
        </p:pic>
      </p:grpSp>
      <p:sp>
        <p:nvSpPr>
          <p:cNvPr id="30" name="TextBox 29">
            <a:extLst>
              <a:ext uri="{FF2B5EF4-FFF2-40B4-BE49-F238E27FC236}">
                <a16:creationId xmlns:a16="http://schemas.microsoft.com/office/drawing/2014/main" id="{4B331422-02A1-493B-9779-EAF0B0485DA5}"/>
              </a:ext>
            </a:extLst>
          </p:cNvPr>
          <p:cNvSpPr txBox="1"/>
          <p:nvPr/>
        </p:nvSpPr>
        <p:spPr>
          <a:xfrm>
            <a:off x="1902008" y="2429096"/>
            <a:ext cx="2874696" cy="307777"/>
          </a:xfrm>
          <a:prstGeom prst="rect">
            <a:avLst/>
          </a:prstGeom>
          <a:noFill/>
        </p:spPr>
        <p:txBody>
          <a:bodyPr wrap="square">
            <a:spAutoFit/>
          </a:bodyPr>
          <a:lstStyle/>
          <a:p>
            <a:r>
              <a:rPr lang="en-GB" sz="1400" b="1" dirty="0"/>
              <a:t>Paleoproterozoic  (1.6 By – 1.8 My)</a:t>
            </a:r>
          </a:p>
        </p:txBody>
      </p:sp>
      <p:sp>
        <p:nvSpPr>
          <p:cNvPr id="32" name="TextBox 31">
            <a:extLst>
              <a:ext uri="{FF2B5EF4-FFF2-40B4-BE49-F238E27FC236}">
                <a16:creationId xmlns:a16="http://schemas.microsoft.com/office/drawing/2014/main" id="{5E3AFD80-3B53-417B-8272-00FB0DA485DF}"/>
              </a:ext>
            </a:extLst>
          </p:cNvPr>
          <p:cNvSpPr txBox="1"/>
          <p:nvPr/>
        </p:nvSpPr>
        <p:spPr>
          <a:xfrm>
            <a:off x="2128093" y="509987"/>
            <a:ext cx="2681549" cy="307777"/>
          </a:xfrm>
          <a:prstGeom prst="rect">
            <a:avLst/>
          </a:prstGeom>
          <a:noFill/>
        </p:spPr>
        <p:txBody>
          <a:bodyPr wrap="square">
            <a:spAutoFit/>
          </a:bodyPr>
          <a:lstStyle/>
          <a:p>
            <a:r>
              <a:rPr lang="en-GB" sz="1400" b="1" dirty="0"/>
              <a:t>Neoproterozoic (635 My – 1 By)</a:t>
            </a:r>
          </a:p>
        </p:txBody>
      </p:sp>
      <p:sp>
        <p:nvSpPr>
          <p:cNvPr id="27" name="TextBox 26">
            <a:extLst>
              <a:ext uri="{FF2B5EF4-FFF2-40B4-BE49-F238E27FC236}">
                <a16:creationId xmlns:a16="http://schemas.microsoft.com/office/drawing/2014/main" id="{19F79B5E-E621-420B-BCF1-7D8F330E20BF}"/>
              </a:ext>
            </a:extLst>
          </p:cNvPr>
          <p:cNvSpPr txBox="1"/>
          <p:nvPr/>
        </p:nvSpPr>
        <p:spPr>
          <a:xfrm>
            <a:off x="1579032" y="67158"/>
            <a:ext cx="3252704" cy="400110"/>
          </a:xfrm>
          <a:prstGeom prst="rect">
            <a:avLst/>
          </a:prstGeom>
          <a:solidFill>
            <a:schemeClr val="bg1">
              <a:lumMod val="95000"/>
            </a:schemeClr>
          </a:solidFill>
        </p:spPr>
        <p:txBody>
          <a:bodyPr wrap="square">
            <a:spAutoFit/>
          </a:bodyPr>
          <a:lstStyle/>
          <a:p>
            <a:r>
              <a:rPr lang="en-GB" sz="2000" b="1" dirty="0">
                <a:solidFill>
                  <a:srgbClr val="002060"/>
                </a:solidFill>
              </a:rPr>
              <a:t>Surface Geology / Quarries</a:t>
            </a:r>
            <a:endParaRPr lang="en-GB" sz="1400" b="1" dirty="0">
              <a:solidFill>
                <a:srgbClr val="002060"/>
              </a:solidFill>
            </a:endParaRPr>
          </a:p>
        </p:txBody>
      </p:sp>
      <p:sp>
        <p:nvSpPr>
          <p:cNvPr id="33" name="TextBox 32">
            <a:extLst>
              <a:ext uri="{FF2B5EF4-FFF2-40B4-BE49-F238E27FC236}">
                <a16:creationId xmlns:a16="http://schemas.microsoft.com/office/drawing/2014/main" id="{24AE9120-9FDB-40C0-A77F-0ED615DA7430}"/>
              </a:ext>
            </a:extLst>
          </p:cNvPr>
          <p:cNvSpPr txBox="1"/>
          <p:nvPr/>
        </p:nvSpPr>
        <p:spPr>
          <a:xfrm rot="3461453">
            <a:off x="6238574" y="4834486"/>
            <a:ext cx="1810916" cy="307777"/>
          </a:xfrm>
          <a:prstGeom prst="rect">
            <a:avLst/>
          </a:prstGeom>
          <a:solidFill>
            <a:schemeClr val="bg1">
              <a:alpha val="40000"/>
            </a:schemeClr>
          </a:solidFill>
        </p:spPr>
        <p:txBody>
          <a:bodyPr wrap="square">
            <a:spAutoFit/>
          </a:bodyPr>
          <a:lstStyle/>
          <a:p>
            <a:r>
              <a:rPr lang="en-GB" sz="1400" b="1" dirty="0">
                <a:solidFill>
                  <a:srgbClr val="FF0000"/>
                </a:solidFill>
              </a:rPr>
              <a:t>Northern </a:t>
            </a:r>
            <a:r>
              <a:rPr lang="en-GB" sz="1400" b="1" dirty="0" err="1">
                <a:solidFill>
                  <a:srgbClr val="FF0000"/>
                </a:solidFill>
              </a:rPr>
              <a:t>Espinhaco</a:t>
            </a:r>
            <a:endParaRPr lang="en-GB" sz="1400" b="1" dirty="0">
              <a:solidFill>
                <a:srgbClr val="FF0000"/>
              </a:solidFill>
            </a:endParaRPr>
          </a:p>
        </p:txBody>
      </p:sp>
      <p:sp>
        <p:nvSpPr>
          <p:cNvPr id="34" name="TextBox 33">
            <a:extLst>
              <a:ext uri="{FF2B5EF4-FFF2-40B4-BE49-F238E27FC236}">
                <a16:creationId xmlns:a16="http://schemas.microsoft.com/office/drawing/2014/main" id="{A9756890-40CC-4ECB-A54F-F13AB6F90B45}"/>
              </a:ext>
            </a:extLst>
          </p:cNvPr>
          <p:cNvSpPr txBox="1"/>
          <p:nvPr/>
        </p:nvSpPr>
        <p:spPr>
          <a:xfrm rot="2775356">
            <a:off x="8883621" y="1869016"/>
            <a:ext cx="1815559" cy="307777"/>
          </a:xfrm>
          <a:prstGeom prst="rect">
            <a:avLst/>
          </a:prstGeom>
          <a:solidFill>
            <a:schemeClr val="bg1">
              <a:alpha val="40000"/>
            </a:schemeClr>
          </a:solidFill>
        </p:spPr>
        <p:txBody>
          <a:bodyPr wrap="square">
            <a:spAutoFit/>
          </a:bodyPr>
          <a:lstStyle/>
          <a:p>
            <a:r>
              <a:rPr lang="en-GB" sz="1400" b="1" dirty="0" err="1">
                <a:solidFill>
                  <a:srgbClr val="FF0000"/>
                </a:solidFill>
              </a:rPr>
              <a:t>Chapada</a:t>
            </a:r>
            <a:r>
              <a:rPr lang="en-GB" sz="1400" b="1" dirty="0">
                <a:solidFill>
                  <a:srgbClr val="FF0000"/>
                </a:solidFill>
              </a:rPr>
              <a:t> Diamantina</a:t>
            </a:r>
          </a:p>
        </p:txBody>
      </p:sp>
      <p:sp>
        <p:nvSpPr>
          <p:cNvPr id="17" name="Oval 16">
            <a:extLst>
              <a:ext uri="{FF2B5EF4-FFF2-40B4-BE49-F238E27FC236}">
                <a16:creationId xmlns:a16="http://schemas.microsoft.com/office/drawing/2014/main" id="{73551A3D-9C8A-4E80-AE76-1B147B2E8A3D}"/>
              </a:ext>
            </a:extLst>
          </p:cNvPr>
          <p:cNvSpPr/>
          <p:nvPr/>
        </p:nvSpPr>
        <p:spPr>
          <a:xfrm>
            <a:off x="8224903" y="5568314"/>
            <a:ext cx="108000" cy="1080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3FFA8A11-401A-48BC-93A4-E50B48B4726B}"/>
              </a:ext>
            </a:extLst>
          </p:cNvPr>
          <p:cNvSpPr txBox="1"/>
          <p:nvPr/>
        </p:nvSpPr>
        <p:spPr>
          <a:xfrm>
            <a:off x="8278279" y="5314538"/>
            <a:ext cx="1810794" cy="307777"/>
          </a:xfrm>
          <a:prstGeom prst="rect">
            <a:avLst/>
          </a:prstGeom>
          <a:noFill/>
        </p:spPr>
        <p:txBody>
          <a:bodyPr wrap="square">
            <a:spAutoFit/>
          </a:bodyPr>
          <a:lstStyle/>
          <a:p>
            <a:r>
              <a:rPr lang="en-GB" sz="1400" b="1" dirty="0">
                <a:solidFill>
                  <a:srgbClr val="FF0000"/>
                </a:solidFill>
              </a:rPr>
              <a:t>Oliveira dos </a:t>
            </a:r>
            <a:r>
              <a:rPr lang="en-GB" sz="1400" b="1" dirty="0" err="1">
                <a:solidFill>
                  <a:srgbClr val="FF0000"/>
                </a:solidFill>
              </a:rPr>
              <a:t>Brejinhos</a:t>
            </a:r>
            <a:endParaRPr lang="en-GB" sz="1400" b="1" dirty="0">
              <a:solidFill>
                <a:srgbClr val="FF0000"/>
              </a:solidFill>
            </a:endParaRPr>
          </a:p>
        </p:txBody>
      </p:sp>
      <p:sp>
        <p:nvSpPr>
          <p:cNvPr id="38" name="Oval 37">
            <a:extLst>
              <a:ext uri="{FF2B5EF4-FFF2-40B4-BE49-F238E27FC236}">
                <a16:creationId xmlns:a16="http://schemas.microsoft.com/office/drawing/2014/main" id="{C38C5C7F-29A1-40EF-9E34-F12F1A3E5B9A}"/>
              </a:ext>
            </a:extLst>
          </p:cNvPr>
          <p:cNvSpPr/>
          <p:nvPr/>
        </p:nvSpPr>
        <p:spPr>
          <a:xfrm>
            <a:off x="5665100" y="495604"/>
            <a:ext cx="108000" cy="1080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264F3377-EFE9-42EB-9B78-6DAC1B4BB849}"/>
              </a:ext>
            </a:extLst>
          </p:cNvPr>
          <p:cNvSpPr txBox="1"/>
          <p:nvPr/>
        </p:nvSpPr>
        <p:spPr>
          <a:xfrm>
            <a:off x="5736339" y="502852"/>
            <a:ext cx="879626" cy="307777"/>
          </a:xfrm>
          <a:prstGeom prst="rect">
            <a:avLst/>
          </a:prstGeom>
          <a:noFill/>
        </p:spPr>
        <p:txBody>
          <a:bodyPr wrap="square">
            <a:spAutoFit/>
          </a:bodyPr>
          <a:lstStyle/>
          <a:p>
            <a:r>
              <a:rPr lang="en-GB" sz="1400" b="1" dirty="0" err="1">
                <a:solidFill>
                  <a:srgbClr val="FF0000"/>
                </a:solidFill>
              </a:rPr>
              <a:t>Morpara</a:t>
            </a:r>
            <a:endParaRPr lang="en-GB" sz="1400" b="1" dirty="0">
              <a:solidFill>
                <a:srgbClr val="FF0000"/>
              </a:solidFill>
            </a:endParaRPr>
          </a:p>
        </p:txBody>
      </p:sp>
      <p:sp>
        <p:nvSpPr>
          <p:cNvPr id="12" name="TextBox 11">
            <a:extLst>
              <a:ext uri="{FF2B5EF4-FFF2-40B4-BE49-F238E27FC236}">
                <a16:creationId xmlns:a16="http://schemas.microsoft.com/office/drawing/2014/main" id="{1E08ACA7-EA4F-9D14-DBBF-A087BDFE66AB}"/>
              </a:ext>
            </a:extLst>
          </p:cNvPr>
          <p:cNvSpPr txBox="1"/>
          <p:nvPr/>
        </p:nvSpPr>
        <p:spPr>
          <a:xfrm>
            <a:off x="1957040" y="1294294"/>
            <a:ext cx="2874696" cy="307777"/>
          </a:xfrm>
          <a:prstGeom prst="rect">
            <a:avLst/>
          </a:prstGeom>
          <a:noFill/>
        </p:spPr>
        <p:txBody>
          <a:bodyPr wrap="square">
            <a:spAutoFit/>
          </a:bodyPr>
          <a:lstStyle/>
          <a:p>
            <a:r>
              <a:rPr lang="en-GB" sz="1400" b="1" dirty="0"/>
              <a:t>Mesoproterozoic (1.0 By – 1.6 By)</a:t>
            </a:r>
          </a:p>
        </p:txBody>
      </p:sp>
      <p:pic>
        <p:nvPicPr>
          <p:cNvPr id="25" name="Picture 24">
            <a:extLst>
              <a:ext uri="{FF2B5EF4-FFF2-40B4-BE49-F238E27FC236}">
                <a16:creationId xmlns:a16="http://schemas.microsoft.com/office/drawing/2014/main" id="{FA834A7F-CF84-C720-DD1C-67B9C3FD58C0}"/>
              </a:ext>
            </a:extLst>
          </p:cNvPr>
          <p:cNvPicPr>
            <a:picLocks noChangeAspect="1"/>
          </p:cNvPicPr>
          <p:nvPr/>
        </p:nvPicPr>
        <p:blipFill>
          <a:blip r:embed="rId12"/>
          <a:stretch>
            <a:fillRect/>
          </a:stretch>
        </p:blipFill>
        <p:spPr>
          <a:xfrm>
            <a:off x="3568173" y="4069264"/>
            <a:ext cx="216000" cy="216000"/>
          </a:xfrm>
          <a:prstGeom prst="rect">
            <a:avLst/>
          </a:prstGeom>
        </p:spPr>
      </p:pic>
      <p:pic>
        <p:nvPicPr>
          <p:cNvPr id="26" name="Picture 25">
            <a:extLst>
              <a:ext uri="{FF2B5EF4-FFF2-40B4-BE49-F238E27FC236}">
                <a16:creationId xmlns:a16="http://schemas.microsoft.com/office/drawing/2014/main" id="{79AB9438-84FD-1F83-B781-F0C98EAD9913}"/>
              </a:ext>
            </a:extLst>
          </p:cNvPr>
          <p:cNvPicPr>
            <a:picLocks noChangeAspect="1"/>
          </p:cNvPicPr>
          <p:nvPr/>
        </p:nvPicPr>
        <p:blipFill>
          <a:blip r:embed="rId13"/>
          <a:stretch>
            <a:fillRect/>
          </a:stretch>
        </p:blipFill>
        <p:spPr>
          <a:xfrm>
            <a:off x="3565184" y="3273398"/>
            <a:ext cx="216000" cy="216000"/>
          </a:xfrm>
          <a:prstGeom prst="rect">
            <a:avLst/>
          </a:prstGeom>
        </p:spPr>
      </p:pic>
      <p:pic>
        <p:nvPicPr>
          <p:cNvPr id="35" name="Picture 34">
            <a:extLst>
              <a:ext uri="{FF2B5EF4-FFF2-40B4-BE49-F238E27FC236}">
                <a16:creationId xmlns:a16="http://schemas.microsoft.com/office/drawing/2014/main" id="{C8F76163-2F92-DC75-64DE-028338E3BE7D}"/>
              </a:ext>
            </a:extLst>
          </p:cNvPr>
          <p:cNvPicPr>
            <a:picLocks noChangeAspect="1"/>
          </p:cNvPicPr>
          <p:nvPr/>
        </p:nvPicPr>
        <p:blipFill>
          <a:blip r:embed="rId14"/>
          <a:stretch>
            <a:fillRect/>
          </a:stretch>
        </p:blipFill>
        <p:spPr>
          <a:xfrm>
            <a:off x="3565184" y="3021199"/>
            <a:ext cx="216000" cy="216000"/>
          </a:xfrm>
          <a:prstGeom prst="rect">
            <a:avLst/>
          </a:prstGeom>
        </p:spPr>
      </p:pic>
      <p:pic>
        <p:nvPicPr>
          <p:cNvPr id="36" name="Picture 35">
            <a:extLst>
              <a:ext uri="{FF2B5EF4-FFF2-40B4-BE49-F238E27FC236}">
                <a16:creationId xmlns:a16="http://schemas.microsoft.com/office/drawing/2014/main" id="{63A34E27-E3C7-80ED-EE99-68ADAD7A27EC}"/>
              </a:ext>
            </a:extLst>
          </p:cNvPr>
          <p:cNvPicPr>
            <a:picLocks noChangeAspect="1"/>
          </p:cNvPicPr>
          <p:nvPr/>
        </p:nvPicPr>
        <p:blipFill>
          <a:blip r:embed="rId15"/>
          <a:stretch>
            <a:fillRect/>
          </a:stretch>
        </p:blipFill>
        <p:spPr>
          <a:xfrm>
            <a:off x="3565184" y="2769881"/>
            <a:ext cx="216000" cy="216000"/>
          </a:xfrm>
          <a:prstGeom prst="rect">
            <a:avLst/>
          </a:prstGeom>
        </p:spPr>
      </p:pic>
      <p:pic>
        <p:nvPicPr>
          <p:cNvPr id="39" name="Picture 38">
            <a:extLst>
              <a:ext uri="{FF2B5EF4-FFF2-40B4-BE49-F238E27FC236}">
                <a16:creationId xmlns:a16="http://schemas.microsoft.com/office/drawing/2014/main" id="{04CE5AA5-6713-EEC4-C08E-CF39E1A86041}"/>
              </a:ext>
            </a:extLst>
          </p:cNvPr>
          <p:cNvPicPr>
            <a:picLocks noChangeAspect="1"/>
          </p:cNvPicPr>
          <p:nvPr/>
        </p:nvPicPr>
        <p:blipFill>
          <a:blip r:embed="rId16"/>
          <a:stretch>
            <a:fillRect/>
          </a:stretch>
        </p:blipFill>
        <p:spPr>
          <a:xfrm>
            <a:off x="3565184" y="3546101"/>
            <a:ext cx="216000" cy="216000"/>
          </a:xfrm>
          <a:prstGeom prst="rect">
            <a:avLst/>
          </a:prstGeom>
        </p:spPr>
      </p:pic>
      <p:pic>
        <p:nvPicPr>
          <p:cNvPr id="41" name="Picture 40">
            <a:extLst>
              <a:ext uri="{FF2B5EF4-FFF2-40B4-BE49-F238E27FC236}">
                <a16:creationId xmlns:a16="http://schemas.microsoft.com/office/drawing/2014/main" id="{8C09B5B4-0F43-5C8A-CC6B-B239703E1079}"/>
              </a:ext>
            </a:extLst>
          </p:cNvPr>
          <p:cNvPicPr>
            <a:picLocks noChangeAspect="1"/>
          </p:cNvPicPr>
          <p:nvPr/>
        </p:nvPicPr>
        <p:blipFill>
          <a:blip r:embed="rId17"/>
          <a:stretch>
            <a:fillRect/>
          </a:stretch>
        </p:blipFill>
        <p:spPr>
          <a:xfrm>
            <a:off x="3565184" y="3803999"/>
            <a:ext cx="216000" cy="216000"/>
          </a:xfrm>
          <a:prstGeom prst="rect">
            <a:avLst/>
          </a:prstGeom>
        </p:spPr>
      </p:pic>
      <p:pic>
        <p:nvPicPr>
          <p:cNvPr id="43" name="Picture 42">
            <a:extLst>
              <a:ext uri="{FF2B5EF4-FFF2-40B4-BE49-F238E27FC236}">
                <a16:creationId xmlns:a16="http://schemas.microsoft.com/office/drawing/2014/main" id="{71EEDC9C-03B5-A263-3604-723549CDF4B2}"/>
              </a:ext>
            </a:extLst>
          </p:cNvPr>
          <p:cNvPicPr>
            <a:picLocks noChangeAspect="1"/>
          </p:cNvPicPr>
          <p:nvPr/>
        </p:nvPicPr>
        <p:blipFill>
          <a:blip r:embed="rId18"/>
          <a:stretch>
            <a:fillRect/>
          </a:stretch>
        </p:blipFill>
        <p:spPr>
          <a:xfrm>
            <a:off x="3580212" y="4617419"/>
            <a:ext cx="216000" cy="216000"/>
          </a:xfrm>
          <a:prstGeom prst="rect">
            <a:avLst/>
          </a:prstGeom>
        </p:spPr>
      </p:pic>
      <p:sp>
        <p:nvSpPr>
          <p:cNvPr id="44" name="TextBox 43">
            <a:extLst>
              <a:ext uri="{FF2B5EF4-FFF2-40B4-BE49-F238E27FC236}">
                <a16:creationId xmlns:a16="http://schemas.microsoft.com/office/drawing/2014/main" id="{EE461FDB-3CDD-9EA5-05C2-74143E631253}"/>
              </a:ext>
            </a:extLst>
          </p:cNvPr>
          <p:cNvSpPr txBox="1"/>
          <p:nvPr/>
        </p:nvSpPr>
        <p:spPr>
          <a:xfrm>
            <a:off x="1807804" y="4377023"/>
            <a:ext cx="1865380" cy="307777"/>
          </a:xfrm>
          <a:prstGeom prst="rect">
            <a:avLst/>
          </a:prstGeom>
          <a:noFill/>
        </p:spPr>
        <p:txBody>
          <a:bodyPr wrap="square">
            <a:spAutoFit/>
          </a:bodyPr>
          <a:lstStyle/>
          <a:p>
            <a:r>
              <a:rPr lang="en-GB" sz="1400" b="1" dirty="0"/>
              <a:t>Archaean (&gt; 2.5 By)</a:t>
            </a:r>
          </a:p>
        </p:txBody>
      </p:sp>
      <p:sp>
        <p:nvSpPr>
          <p:cNvPr id="45" name="TextBox 44">
            <a:extLst>
              <a:ext uri="{FF2B5EF4-FFF2-40B4-BE49-F238E27FC236}">
                <a16:creationId xmlns:a16="http://schemas.microsoft.com/office/drawing/2014/main" id="{B436B9C0-D3BE-8C86-8B21-BBAB3E243539}"/>
              </a:ext>
            </a:extLst>
          </p:cNvPr>
          <p:cNvSpPr txBox="1"/>
          <p:nvPr/>
        </p:nvSpPr>
        <p:spPr>
          <a:xfrm>
            <a:off x="1664117" y="5232341"/>
            <a:ext cx="2874696" cy="307777"/>
          </a:xfrm>
          <a:prstGeom prst="rect">
            <a:avLst/>
          </a:prstGeom>
          <a:noFill/>
        </p:spPr>
        <p:txBody>
          <a:bodyPr wrap="square">
            <a:spAutoFit/>
          </a:bodyPr>
          <a:lstStyle/>
          <a:p>
            <a:r>
              <a:rPr lang="en-GB" sz="1400" b="1" dirty="0"/>
              <a:t>Basic </a:t>
            </a:r>
            <a:r>
              <a:rPr lang="en-GB" sz="1400" b="1" dirty="0" err="1"/>
              <a:t>Intrusives</a:t>
            </a:r>
            <a:r>
              <a:rPr lang="en-GB" sz="1400" b="1" dirty="0"/>
              <a:t>  (circa 850 My)</a:t>
            </a:r>
          </a:p>
        </p:txBody>
      </p:sp>
      <p:grpSp>
        <p:nvGrpSpPr>
          <p:cNvPr id="2" name="Group 1">
            <a:extLst>
              <a:ext uri="{FF2B5EF4-FFF2-40B4-BE49-F238E27FC236}">
                <a16:creationId xmlns:a16="http://schemas.microsoft.com/office/drawing/2014/main" id="{146D81C4-4F2B-7A2C-4929-4AD3551998E0}"/>
              </a:ext>
            </a:extLst>
          </p:cNvPr>
          <p:cNvGrpSpPr/>
          <p:nvPr/>
        </p:nvGrpSpPr>
        <p:grpSpPr>
          <a:xfrm>
            <a:off x="6053786" y="1158620"/>
            <a:ext cx="3129890" cy="4900104"/>
            <a:chOff x="1220996" y="1125361"/>
            <a:chExt cx="3129890" cy="4900104"/>
          </a:xfrm>
        </p:grpSpPr>
        <p:grpSp>
          <p:nvGrpSpPr>
            <p:cNvPr id="7" name="Group 6">
              <a:extLst>
                <a:ext uri="{FF2B5EF4-FFF2-40B4-BE49-F238E27FC236}">
                  <a16:creationId xmlns:a16="http://schemas.microsoft.com/office/drawing/2014/main" id="{ACECC0D2-333A-6E55-3D8B-D3720EBD1D34}"/>
                </a:ext>
              </a:extLst>
            </p:cNvPr>
            <p:cNvGrpSpPr/>
            <p:nvPr/>
          </p:nvGrpSpPr>
          <p:grpSpPr>
            <a:xfrm>
              <a:off x="2112696" y="3140630"/>
              <a:ext cx="1441161" cy="2884835"/>
              <a:chOff x="2112696" y="3140630"/>
              <a:chExt cx="1441161" cy="2884835"/>
            </a:xfrm>
          </p:grpSpPr>
          <p:sp>
            <p:nvSpPr>
              <p:cNvPr id="47" name="Isosceles Triangle 46">
                <a:extLst>
                  <a:ext uri="{FF2B5EF4-FFF2-40B4-BE49-F238E27FC236}">
                    <a16:creationId xmlns:a16="http://schemas.microsoft.com/office/drawing/2014/main" id="{B1FE5DC7-ED76-8087-4B73-8287F3B3696F}"/>
                  </a:ext>
                </a:extLst>
              </p:cNvPr>
              <p:cNvSpPr>
                <a:spLocks noChangeAspect="1"/>
              </p:cNvSpPr>
              <p:nvPr/>
            </p:nvSpPr>
            <p:spPr>
              <a:xfrm>
                <a:off x="2123941" y="3140630"/>
                <a:ext cx="93345" cy="93345"/>
              </a:xfrm>
              <a:prstGeom prst="triangl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47">
                <a:extLst>
                  <a:ext uri="{FF2B5EF4-FFF2-40B4-BE49-F238E27FC236}">
                    <a16:creationId xmlns:a16="http://schemas.microsoft.com/office/drawing/2014/main" id="{DB96936C-EBAF-2FCE-6F2C-BFC6BEF9DC38}"/>
                  </a:ext>
                </a:extLst>
              </p:cNvPr>
              <p:cNvPicPr>
                <a:picLocks noChangeAspect="1"/>
              </p:cNvPicPr>
              <p:nvPr/>
            </p:nvPicPr>
            <p:blipFill>
              <a:blip r:embed="rId19"/>
              <a:stretch>
                <a:fillRect/>
              </a:stretch>
            </p:blipFill>
            <p:spPr>
              <a:xfrm>
                <a:off x="2217286" y="3187302"/>
                <a:ext cx="115834" cy="115834"/>
              </a:xfrm>
              <a:prstGeom prst="rect">
                <a:avLst/>
              </a:prstGeom>
            </p:spPr>
          </p:pic>
          <p:pic>
            <p:nvPicPr>
              <p:cNvPr id="49" name="Picture 48">
                <a:extLst>
                  <a:ext uri="{FF2B5EF4-FFF2-40B4-BE49-F238E27FC236}">
                    <a16:creationId xmlns:a16="http://schemas.microsoft.com/office/drawing/2014/main" id="{B7925361-1F5A-D410-5F15-2E920D774834}"/>
                  </a:ext>
                </a:extLst>
              </p:cNvPr>
              <p:cNvPicPr>
                <a:picLocks noChangeAspect="1"/>
              </p:cNvPicPr>
              <p:nvPr/>
            </p:nvPicPr>
            <p:blipFill>
              <a:blip r:embed="rId19"/>
              <a:stretch>
                <a:fillRect/>
              </a:stretch>
            </p:blipFill>
            <p:spPr>
              <a:xfrm>
                <a:off x="2112696" y="3344941"/>
                <a:ext cx="115834" cy="115834"/>
              </a:xfrm>
              <a:prstGeom prst="rect">
                <a:avLst/>
              </a:prstGeom>
            </p:spPr>
          </p:pic>
          <p:pic>
            <p:nvPicPr>
              <p:cNvPr id="50" name="Picture 49">
                <a:extLst>
                  <a:ext uri="{FF2B5EF4-FFF2-40B4-BE49-F238E27FC236}">
                    <a16:creationId xmlns:a16="http://schemas.microsoft.com/office/drawing/2014/main" id="{12A9D266-A360-FA71-D2AA-642F06A0E5EE}"/>
                  </a:ext>
                </a:extLst>
              </p:cNvPr>
              <p:cNvPicPr>
                <a:picLocks noChangeAspect="1"/>
              </p:cNvPicPr>
              <p:nvPr/>
            </p:nvPicPr>
            <p:blipFill>
              <a:blip r:embed="rId19"/>
              <a:stretch>
                <a:fillRect/>
              </a:stretch>
            </p:blipFill>
            <p:spPr>
              <a:xfrm>
                <a:off x="2475916" y="3444664"/>
                <a:ext cx="115834" cy="115834"/>
              </a:xfrm>
              <a:prstGeom prst="rect">
                <a:avLst/>
              </a:prstGeom>
            </p:spPr>
          </p:pic>
          <p:pic>
            <p:nvPicPr>
              <p:cNvPr id="51" name="Picture 50">
                <a:extLst>
                  <a:ext uri="{FF2B5EF4-FFF2-40B4-BE49-F238E27FC236}">
                    <a16:creationId xmlns:a16="http://schemas.microsoft.com/office/drawing/2014/main" id="{B9796D47-01B3-43E5-23E4-5B3A4845C9F5}"/>
                  </a:ext>
                </a:extLst>
              </p:cNvPr>
              <p:cNvPicPr>
                <a:picLocks noChangeAspect="1"/>
              </p:cNvPicPr>
              <p:nvPr/>
            </p:nvPicPr>
            <p:blipFill>
              <a:blip r:embed="rId19"/>
              <a:stretch>
                <a:fillRect/>
              </a:stretch>
            </p:blipFill>
            <p:spPr>
              <a:xfrm>
                <a:off x="2967218" y="3762164"/>
                <a:ext cx="115834" cy="115834"/>
              </a:xfrm>
              <a:prstGeom prst="rect">
                <a:avLst/>
              </a:prstGeom>
            </p:spPr>
          </p:pic>
          <p:pic>
            <p:nvPicPr>
              <p:cNvPr id="52" name="Picture 51">
                <a:extLst>
                  <a:ext uri="{FF2B5EF4-FFF2-40B4-BE49-F238E27FC236}">
                    <a16:creationId xmlns:a16="http://schemas.microsoft.com/office/drawing/2014/main" id="{84191957-B065-0E54-FB98-340F1C0E93FE}"/>
                  </a:ext>
                </a:extLst>
              </p:cNvPr>
              <p:cNvPicPr>
                <a:picLocks noChangeAspect="1"/>
              </p:cNvPicPr>
              <p:nvPr/>
            </p:nvPicPr>
            <p:blipFill>
              <a:blip r:embed="rId19"/>
              <a:stretch>
                <a:fillRect/>
              </a:stretch>
            </p:blipFill>
            <p:spPr>
              <a:xfrm>
                <a:off x="3083052" y="4497652"/>
                <a:ext cx="115834" cy="115834"/>
              </a:xfrm>
              <a:prstGeom prst="rect">
                <a:avLst/>
              </a:prstGeom>
            </p:spPr>
          </p:pic>
          <p:pic>
            <p:nvPicPr>
              <p:cNvPr id="53" name="Picture 52">
                <a:extLst>
                  <a:ext uri="{FF2B5EF4-FFF2-40B4-BE49-F238E27FC236}">
                    <a16:creationId xmlns:a16="http://schemas.microsoft.com/office/drawing/2014/main" id="{610F13A8-65F6-D87A-33AE-36648D9A246A}"/>
                  </a:ext>
                </a:extLst>
              </p:cNvPr>
              <p:cNvPicPr>
                <a:picLocks noChangeAspect="1"/>
              </p:cNvPicPr>
              <p:nvPr/>
            </p:nvPicPr>
            <p:blipFill>
              <a:blip r:embed="rId19"/>
              <a:stretch>
                <a:fillRect/>
              </a:stretch>
            </p:blipFill>
            <p:spPr>
              <a:xfrm>
                <a:off x="3198886" y="5092727"/>
                <a:ext cx="115834" cy="115834"/>
              </a:xfrm>
              <a:prstGeom prst="rect">
                <a:avLst/>
              </a:prstGeom>
            </p:spPr>
          </p:pic>
          <p:pic>
            <p:nvPicPr>
              <p:cNvPr id="54" name="Picture 53">
                <a:extLst>
                  <a:ext uri="{FF2B5EF4-FFF2-40B4-BE49-F238E27FC236}">
                    <a16:creationId xmlns:a16="http://schemas.microsoft.com/office/drawing/2014/main" id="{99754516-5260-80AA-9586-64DBDD0DD911}"/>
                  </a:ext>
                </a:extLst>
              </p:cNvPr>
              <p:cNvPicPr>
                <a:picLocks noChangeAspect="1"/>
              </p:cNvPicPr>
              <p:nvPr/>
            </p:nvPicPr>
            <p:blipFill>
              <a:blip r:embed="rId19"/>
              <a:stretch>
                <a:fillRect/>
              </a:stretch>
            </p:blipFill>
            <p:spPr>
              <a:xfrm>
                <a:off x="3171317" y="5320488"/>
                <a:ext cx="115834" cy="115834"/>
              </a:xfrm>
              <a:prstGeom prst="rect">
                <a:avLst/>
              </a:prstGeom>
            </p:spPr>
          </p:pic>
          <p:pic>
            <p:nvPicPr>
              <p:cNvPr id="55" name="Picture 54">
                <a:extLst>
                  <a:ext uri="{FF2B5EF4-FFF2-40B4-BE49-F238E27FC236}">
                    <a16:creationId xmlns:a16="http://schemas.microsoft.com/office/drawing/2014/main" id="{33EE82B0-45E7-6994-FCCB-37291B596691}"/>
                  </a:ext>
                </a:extLst>
              </p:cNvPr>
              <p:cNvPicPr>
                <a:picLocks noChangeAspect="1"/>
              </p:cNvPicPr>
              <p:nvPr/>
            </p:nvPicPr>
            <p:blipFill>
              <a:blip r:embed="rId19"/>
              <a:stretch>
                <a:fillRect/>
              </a:stretch>
            </p:blipFill>
            <p:spPr>
              <a:xfrm>
                <a:off x="3345976" y="5363340"/>
                <a:ext cx="115834" cy="115834"/>
              </a:xfrm>
              <a:prstGeom prst="rect">
                <a:avLst/>
              </a:prstGeom>
            </p:spPr>
          </p:pic>
          <p:pic>
            <p:nvPicPr>
              <p:cNvPr id="56" name="Picture 55">
                <a:extLst>
                  <a:ext uri="{FF2B5EF4-FFF2-40B4-BE49-F238E27FC236}">
                    <a16:creationId xmlns:a16="http://schemas.microsoft.com/office/drawing/2014/main" id="{1687C132-9957-B360-4D30-A4B7BDD028AC}"/>
                  </a:ext>
                </a:extLst>
              </p:cNvPr>
              <p:cNvPicPr>
                <a:picLocks noChangeAspect="1"/>
              </p:cNvPicPr>
              <p:nvPr/>
            </p:nvPicPr>
            <p:blipFill>
              <a:blip r:embed="rId19"/>
              <a:stretch>
                <a:fillRect/>
              </a:stretch>
            </p:blipFill>
            <p:spPr>
              <a:xfrm>
                <a:off x="3256802" y="5208561"/>
                <a:ext cx="115834" cy="115834"/>
              </a:xfrm>
              <a:prstGeom prst="rect">
                <a:avLst/>
              </a:prstGeom>
            </p:spPr>
          </p:pic>
          <p:pic>
            <p:nvPicPr>
              <p:cNvPr id="57" name="Picture 56">
                <a:extLst>
                  <a:ext uri="{FF2B5EF4-FFF2-40B4-BE49-F238E27FC236}">
                    <a16:creationId xmlns:a16="http://schemas.microsoft.com/office/drawing/2014/main" id="{CAC47164-C90B-F2C5-6982-3A2E620BE232}"/>
                  </a:ext>
                </a:extLst>
              </p:cNvPr>
              <p:cNvPicPr>
                <a:picLocks noChangeAspect="1"/>
              </p:cNvPicPr>
              <p:nvPr/>
            </p:nvPicPr>
            <p:blipFill>
              <a:blip r:embed="rId19"/>
              <a:stretch>
                <a:fillRect/>
              </a:stretch>
            </p:blipFill>
            <p:spPr>
              <a:xfrm>
                <a:off x="3296631" y="5320488"/>
                <a:ext cx="115834" cy="115834"/>
              </a:xfrm>
              <a:prstGeom prst="rect">
                <a:avLst/>
              </a:prstGeom>
            </p:spPr>
          </p:pic>
          <p:pic>
            <p:nvPicPr>
              <p:cNvPr id="58" name="Picture 57">
                <a:extLst>
                  <a:ext uri="{FF2B5EF4-FFF2-40B4-BE49-F238E27FC236}">
                    <a16:creationId xmlns:a16="http://schemas.microsoft.com/office/drawing/2014/main" id="{7B21053D-4EB3-C055-BEAB-14EC8CAD2AC9}"/>
                  </a:ext>
                </a:extLst>
              </p:cNvPr>
              <p:cNvPicPr>
                <a:picLocks noChangeAspect="1"/>
              </p:cNvPicPr>
              <p:nvPr/>
            </p:nvPicPr>
            <p:blipFill>
              <a:blip r:embed="rId19"/>
              <a:stretch>
                <a:fillRect/>
              </a:stretch>
            </p:blipFill>
            <p:spPr>
              <a:xfrm>
                <a:off x="3145336" y="5434738"/>
                <a:ext cx="115834" cy="115834"/>
              </a:xfrm>
              <a:prstGeom prst="rect">
                <a:avLst/>
              </a:prstGeom>
            </p:spPr>
          </p:pic>
          <p:pic>
            <p:nvPicPr>
              <p:cNvPr id="59" name="Picture 58">
                <a:extLst>
                  <a:ext uri="{FF2B5EF4-FFF2-40B4-BE49-F238E27FC236}">
                    <a16:creationId xmlns:a16="http://schemas.microsoft.com/office/drawing/2014/main" id="{BD49B46C-E5F8-14D0-2F30-F47D2831FC3D}"/>
                  </a:ext>
                </a:extLst>
              </p:cNvPr>
              <p:cNvPicPr>
                <a:picLocks noChangeAspect="1"/>
              </p:cNvPicPr>
              <p:nvPr/>
            </p:nvPicPr>
            <p:blipFill>
              <a:blip r:embed="rId19"/>
              <a:stretch>
                <a:fillRect/>
              </a:stretch>
            </p:blipFill>
            <p:spPr>
              <a:xfrm>
                <a:off x="3251672" y="5545081"/>
                <a:ext cx="115834" cy="115834"/>
              </a:xfrm>
              <a:prstGeom prst="rect">
                <a:avLst/>
              </a:prstGeom>
            </p:spPr>
          </p:pic>
          <p:pic>
            <p:nvPicPr>
              <p:cNvPr id="60" name="Picture 59">
                <a:extLst>
                  <a:ext uri="{FF2B5EF4-FFF2-40B4-BE49-F238E27FC236}">
                    <a16:creationId xmlns:a16="http://schemas.microsoft.com/office/drawing/2014/main" id="{73FF7908-148C-8B98-C1D4-80B2F9005E0C}"/>
                  </a:ext>
                </a:extLst>
              </p:cNvPr>
              <p:cNvPicPr>
                <a:picLocks noChangeAspect="1"/>
              </p:cNvPicPr>
              <p:nvPr/>
            </p:nvPicPr>
            <p:blipFill>
              <a:blip r:embed="rId19"/>
              <a:stretch>
                <a:fillRect/>
              </a:stretch>
            </p:blipFill>
            <p:spPr>
              <a:xfrm>
                <a:off x="3239102" y="5909631"/>
                <a:ext cx="115834" cy="115834"/>
              </a:xfrm>
              <a:prstGeom prst="rect">
                <a:avLst/>
              </a:prstGeom>
            </p:spPr>
          </p:pic>
          <p:pic>
            <p:nvPicPr>
              <p:cNvPr id="61" name="Picture 60">
                <a:extLst>
                  <a:ext uri="{FF2B5EF4-FFF2-40B4-BE49-F238E27FC236}">
                    <a16:creationId xmlns:a16="http://schemas.microsoft.com/office/drawing/2014/main" id="{3D2EC516-02FA-6F1F-D855-8B581D5B49C7}"/>
                  </a:ext>
                </a:extLst>
              </p:cNvPr>
              <p:cNvPicPr>
                <a:picLocks noChangeAspect="1"/>
              </p:cNvPicPr>
              <p:nvPr/>
            </p:nvPicPr>
            <p:blipFill>
              <a:blip r:embed="rId19"/>
              <a:stretch>
                <a:fillRect/>
              </a:stretch>
            </p:blipFill>
            <p:spPr>
              <a:xfrm>
                <a:off x="3431910" y="5421602"/>
                <a:ext cx="121947" cy="121947"/>
              </a:xfrm>
              <a:prstGeom prst="rect">
                <a:avLst/>
              </a:prstGeom>
            </p:spPr>
          </p:pic>
        </p:grpSp>
        <p:sp>
          <p:nvSpPr>
            <p:cNvPr id="9" name="Isosceles Triangle 8">
              <a:extLst>
                <a:ext uri="{FF2B5EF4-FFF2-40B4-BE49-F238E27FC236}">
                  <a16:creationId xmlns:a16="http://schemas.microsoft.com/office/drawing/2014/main" id="{12347FCC-A2E5-6F94-47DD-E2A0FBD8DEF6}"/>
                </a:ext>
              </a:extLst>
            </p:cNvPr>
            <p:cNvSpPr>
              <a:spLocks noChangeAspect="1"/>
            </p:cNvSpPr>
            <p:nvPr/>
          </p:nvSpPr>
          <p:spPr>
            <a:xfrm>
              <a:off x="4210869" y="2265759"/>
              <a:ext cx="93345" cy="93345"/>
            </a:xfrm>
            <a:prstGeom prst="triangl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Isosceles Triangle 13">
              <a:extLst>
                <a:ext uri="{FF2B5EF4-FFF2-40B4-BE49-F238E27FC236}">
                  <a16:creationId xmlns:a16="http://schemas.microsoft.com/office/drawing/2014/main" id="{91E0D809-F4A1-C333-9BE7-AB8B69BC0C71}"/>
                </a:ext>
              </a:extLst>
            </p:cNvPr>
            <p:cNvSpPr>
              <a:spLocks noChangeAspect="1"/>
            </p:cNvSpPr>
            <p:nvPr/>
          </p:nvSpPr>
          <p:spPr>
            <a:xfrm>
              <a:off x="4257541" y="2312432"/>
              <a:ext cx="93345" cy="93345"/>
            </a:xfrm>
            <a:prstGeom prst="triangl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68FCD083-6F50-03FB-36C3-F4219BD52437}"/>
                </a:ext>
              </a:extLst>
            </p:cNvPr>
            <p:cNvPicPr>
              <a:picLocks noChangeAspect="1"/>
            </p:cNvPicPr>
            <p:nvPr/>
          </p:nvPicPr>
          <p:blipFill>
            <a:blip r:embed="rId19"/>
            <a:stretch>
              <a:fillRect/>
            </a:stretch>
          </p:blipFill>
          <p:spPr>
            <a:xfrm>
              <a:off x="2181419" y="3280647"/>
              <a:ext cx="115834" cy="115834"/>
            </a:xfrm>
            <a:prstGeom prst="rect">
              <a:avLst/>
            </a:prstGeom>
          </p:spPr>
        </p:pic>
        <p:pic>
          <p:nvPicPr>
            <p:cNvPr id="18" name="Picture 17">
              <a:extLst>
                <a:ext uri="{FF2B5EF4-FFF2-40B4-BE49-F238E27FC236}">
                  <a16:creationId xmlns:a16="http://schemas.microsoft.com/office/drawing/2014/main" id="{04AD317D-9FB7-F12D-5DA4-3FB9DC7286CC}"/>
                </a:ext>
              </a:extLst>
            </p:cNvPr>
            <p:cNvPicPr>
              <a:picLocks noChangeAspect="1"/>
            </p:cNvPicPr>
            <p:nvPr/>
          </p:nvPicPr>
          <p:blipFill>
            <a:blip r:embed="rId19"/>
            <a:stretch>
              <a:fillRect/>
            </a:stretch>
          </p:blipFill>
          <p:spPr>
            <a:xfrm>
              <a:off x="1220996" y="1445015"/>
              <a:ext cx="115834" cy="115834"/>
            </a:xfrm>
            <a:prstGeom prst="rect">
              <a:avLst/>
            </a:prstGeom>
          </p:spPr>
        </p:pic>
        <p:pic>
          <p:nvPicPr>
            <p:cNvPr id="20" name="Picture 19">
              <a:extLst>
                <a:ext uri="{FF2B5EF4-FFF2-40B4-BE49-F238E27FC236}">
                  <a16:creationId xmlns:a16="http://schemas.microsoft.com/office/drawing/2014/main" id="{10276D07-AB01-99D7-C65B-29A0E6D624E7}"/>
                </a:ext>
              </a:extLst>
            </p:cNvPr>
            <p:cNvPicPr>
              <a:picLocks noChangeAspect="1"/>
            </p:cNvPicPr>
            <p:nvPr/>
          </p:nvPicPr>
          <p:blipFill>
            <a:blip r:embed="rId19"/>
            <a:stretch>
              <a:fillRect/>
            </a:stretch>
          </p:blipFill>
          <p:spPr>
            <a:xfrm>
              <a:off x="1855634" y="3658403"/>
              <a:ext cx="115834" cy="115834"/>
            </a:xfrm>
            <a:prstGeom prst="rect">
              <a:avLst/>
            </a:prstGeom>
          </p:spPr>
        </p:pic>
        <p:pic>
          <p:nvPicPr>
            <p:cNvPr id="22" name="Picture 21">
              <a:extLst>
                <a:ext uri="{FF2B5EF4-FFF2-40B4-BE49-F238E27FC236}">
                  <a16:creationId xmlns:a16="http://schemas.microsoft.com/office/drawing/2014/main" id="{F4C678C9-CE13-B63D-6E64-5E0C0DB90CBD}"/>
                </a:ext>
              </a:extLst>
            </p:cNvPr>
            <p:cNvPicPr>
              <a:picLocks noChangeAspect="1"/>
            </p:cNvPicPr>
            <p:nvPr/>
          </p:nvPicPr>
          <p:blipFill>
            <a:blip r:embed="rId19"/>
            <a:stretch>
              <a:fillRect/>
            </a:stretch>
          </p:blipFill>
          <p:spPr>
            <a:xfrm>
              <a:off x="1509075" y="3210411"/>
              <a:ext cx="115834" cy="115834"/>
            </a:xfrm>
            <a:prstGeom prst="rect">
              <a:avLst/>
            </a:prstGeom>
          </p:spPr>
        </p:pic>
        <p:pic>
          <p:nvPicPr>
            <p:cNvPr id="24" name="Picture 23">
              <a:extLst>
                <a:ext uri="{FF2B5EF4-FFF2-40B4-BE49-F238E27FC236}">
                  <a16:creationId xmlns:a16="http://schemas.microsoft.com/office/drawing/2014/main" id="{F6873AF6-4423-F3F3-2DFE-62DC297A320F}"/>
                </a:ext>
              </a:extLst>
            </p:cNvPr>
            <p:cNvPicPr>
              <a:picLocks noChangeAspect="1"/>
            </p:cNvPicPr>
            <p:nvPr/>
          </p:nvPicPr>
          <p:blipFill>
            <a:blip r:embed="rId19"/>
            <a:stretch>
              <a:fillRect/>
            </a:stretch>
          </p:blipFill>
          <p:spPr>
            <a:xfrm>
              <a:off x="1797717" y="3068883"/>
              <a:ext cx="115834" cy="115834"/>
            </a:xfrm>
            <a:prstGeom prst="rect">
              <a:avLst/>
            </a:prstGeom>
          </p:spPr>
        </p:pic>
        <p:pic>
          <p:nvPicPr>
            <p:cNvPr id="31" name="Picture 30">
              <a:extLst>
                <a:ext uri="{FF2B5EF4-FFF2-40B4-BE49-F238E27FC236}">
                  <a16:creationId xmlns:a16="http://schemas.microsoft.com/office/drawing/2014/main" id="{E9A671DE-BEC0-152C-5BE7-FBC96FD4C78B}"/>
                </a:ext>
              </a:extLst>
            </p:cNvPr>
            <p:cNvPicPr>
              <a:picLocks noChangeAspect="1"/>
            </p:cNvPicPr>
            <p:nvPr/>
          </p:nvPicPr>
          <p:blipFill>
            <a:blip r:embed="rId19"/>
            <a:stretch>
              <a:fillRect/>
            </a:stretch>
          </p:blipFill>
          <p:spPr>
            <a:xfrm>
              <a:off x="2876368" y="1125361"/>
              <a:ext cx="115834" cy="115834"/>
            </a:xfrm>
            <a:prstGeom prst="rect">
              <a:avLst/>
            </a:prstGeom>
          </p:spPr>
        </p:pic>
        <p:pic>
          <p:nvPicPr>
            <p:cNvPr id="46" name="Picture 45">
              <a:extLst>
                <a:ext uri="{FF2B5EF4-FFF2-40B4-BE49-F238E27FC236}">
                  <a16:creationId xmlns:a16="http://schemas.microsoft.com/office/drawing/2014/main" id="{7CC5C3FB-3EFF-B5E0-E402-25514A47854D}"/>
                </a:ext>
              </a:extLst>
            </p:cNvPr>
            <p:cNvPicPr>
              <a:picLocks noChangeAspect="1"/>
            </p:cNvPicPr>
            <p:nvPr/>
          </p:nvPicPr>
          <p:blipFill>
            <a:blip r:embed="rId19"/>
            <a:stretch>
              <a:fillRect/>
            </a:stretch>
          </p:blipFill>
          <p:spPr>
            <a:xfrm>
              <a:off x="1974872" y="5063221"/>
              <a:ext cx="115834" cy="115834"/>
            </a:xfrm>
            <a:prstGeom prst="rect">
              <a:avLst/>
            </a:prstGeom>
          </p:spPr>
        </p:pic>
      </p:grpSp>
      <p:sp>
        <p:nvSpPr>
          <p:cNvPr id="62" name="TextBox 61">
            <a:extLst>
              <a:ext uri="{FF2B5EF4-FFF2-40B4-BE49-F238E27FC236}">
                <a16:creationId xmlns:a16="http://schemas.microsoft.com/office/drawing/2014/main" id="{49EBFCB6-7DD9-A998-A65F-3B316C356B4C}"/>
              </a:ext>
            </a:extLst>
          </p:cNvPr>
          <p:cNvSpPr txBox="1"/>
          <p:nvPr/>
        </p:nvSpPr>
        <p:spPr>
          <a:xfrm>
            <a:off x="1649747" y="5802756"/>
            <a:ext cx="2874696" cy="307777"/>
          </a:xfrm>
          <a:prstGeom prst="rect">
            <a:avLst/>
          </a:prstGeom>
          <a:noFill/>
        </p:spPr>
        <p:txBody>
          <a:bodyPr wrap="square">
            <a:spAutoFit/>
          </a:bodyPr>
          <a:lstStyle/>
          <a:p>
            <a:r>
              <a:rPr lang="en-GB" sz="1400" b="1" dirty="0"/>
              <a:t>Ornamental Stone Quarries</a:t>
            </a:r>
          </a:p>
        </p:txBody>
      </p:sp>
      <p:sp>
        <p:nvSpPr>
          <p:cNvPr id="63" name="TextBox 62">
            <a:extLst>
              <a:ext uri="{FF2B5EF4-FFF2-40B4-BE49-F238E27FC236}">
                <a16:creationId xmlns:a16="http://schemas.microsoft.com/office/drawing/2014/main" id="{F1E6DD09-1399-D841-A442-2EA33114883F}"/>
              </a:ext>
            </a:extLst>
          </p:cNvPr>
          <p:cNvSpPr txBox="1"/>
          <p:nvPr/>
        </p:nvSpPr>
        <p:spPr>
          <a:xfrm>
            <a:off x="1649747" y="6213640"/>
            <a:ext cx="2874696" cy="307777"/>
          </a:xfrm>
          <a:prstGeom prst="rect">
            <a:avLst/>
          </a:prstGeom>
          <a:noFill/>
        </p:spPr>
        <p:txBody>
          <a:bodyPr wrap="square">
            <a:spAutoFit/>
          </a:bodyPr>
          <a:lstStyle/>
          <a:p>
            <a:r>
              <a:rPr lang="en-GB" sz="1400" b="1" dirty="0" err="1"/>
              <a:t>Metacongolmerate</a:t>
            </a:r>
            <a:r>
              <a:rPr lang="en-GB" sz="1400" b="1" dirty="0"/>
              <a:t> Quarries</a:t>
            </a:r>
          </a:p>
        </p:txBody>
      </p:sp>
      <p:sp>
        <p:nvSpPr>
          <p:cNvPr id="64" name="Isosceles Triangle 63">
            <a:extLst>
              <a:ext uri="{FF2B5EF4-FFF2-40B4-BE49-F238E27FC236}">
                <a16:creationId xmlns:a16="http://schemas.microsoft.com/office/drawing/2014/main" id="{43D25717-90AF-0C5A-1DAD-65C559299258}"/>
              </a:ext>
            </a:extLst>
          </p:cNvPr>
          <p:cNvSpPr/>
          <p:nvPr/>
        </p:nvSpPr>
        <p:spPr>
          <a:xfrm>
            <a:off x="4286264" y="5827625"/>
            <a:ext cx="209321" cy="222827"/>
          </a:xfrm>
          <a:prstGeom prst="triangl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9853F12E-20C9-CDC8-FF11-BCC248D398F0}"/>
              </a:ext>
            </a:extLst>
          </p:cNvPr>
          <p:cNvSpPr/>
          <p:nvPr/>
        </p:nvSpPr>
        <p:spPr>
          <a:xfrm>
            <a:off x="6791760" y="3087964"/>
            <a:ext cx="843579" cy="600504"/>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C2F8577D-53D8-21BA-385A-D8CFC29B143C}"/>
              </a:ext>
            </a:extLst>
          </p:cNvPr>
          <p:cNvSpPr/>
          <p:nvPr/>
        </p:nvSpPr>
        <p:spPr>
          <a:xfrm>
            <a:off x="8832764" y="2215430"/>
            <a:ext cx="515135" cy="353866"/>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43883036-BA74-2BBE-88EE-92E0E0097396}"/>
              </a:ext>
            </a:extLst>
          </p:cNvPr>
          <p:cNvSpPr/>
          <p:nvPr/>
        </p:nvSpPr>
        <p:spPr>
          <a:xfrm>
            <a:off x="4102576" y="6196237"/>
            <a:ext cx="515135" cy="353866"/>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93481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EE0CA1-79AA-D37A-7680-2CAFCA25DC8F}"/>
              </a:ext>
            </a:extLst>
          </p:cNvPr>
          <p:cNvPicPr>
            <a:picLocks noChangeAspect="1"/>
          </p:cNvPicPr>
          <p:nvPr/>
        </p:nvPicPr>
        <p:blipFill rotWithShape="1">
          <a:blip r:embed="rId2"/>
          <a:srcRect l="20744" r="1545"/>
          <a:stretch/>
        </p:blipFill>
        <p:spPr>
          <a:xfrm>
            <a:off x="5627463" y="1435836"/>
            <a:ext cx="4962703" cy="4186591"/>
          </a:xfrm>
          <a:prstGeom prst="rect">
            <a:avLst/>
          </a:prstGeom>
        </p:spPr>
      </p:pic>
      <p:pic>
        <p:nvPicPr>
          <p:cNvPr id="6" name="Picture 5">
            <a:extLst>
              <a:ext uri="{FF2B5EF4-FFF2-40B4-BE49-F238E27FC236}">
                <a16:creationId xmlns:a16="http://schemas.microsoft.com/office/drawing/2014/main" id="{86981EA9-1E04-24F1-4229-1154D348F3FB}"/>
              </a:ext>
            </a:extLst>
          </p:cNvPr>
          <p:cNvPicPr>
            <a:picLocks noChangeAspect="1"/>
          </p:cNvPicPr>
          <p:nvPr/>
        </p:nvPicPr>
        <p:blipFill>
          <a:blip r:embed="rId3"/>
          <a:stretch>
            <a:fillRect/>
          </a:stretch>
        </p:blipFill>
        <p:spPr>
          <a:xfrm>
            <a:off x="8499915" y="102356"/>
            <a:ext cx="1747595" cy="1232679"/>
          </a:xfrm>
          <a:prstGeom prst="rect">
            <a:avLst/>
          </a:prstGeom>
        </p:spPr>
      </p:pic>
      <p:pic>
        <p:nvPicPr>
          <p:cNvPr id="10" name="Picture 9">
            <a:extLst>
              <a:ext uri="{FF2B5EF4-FFF2-40B4-BE49-F238E27FC236}">
                <a16:creationId xmlns:a16="http://schemas.microsoft.com/office/drawing/2014/main" id="{1C3E2D95-FC03-2C8A-AF05-C19BBE7502A4}"/>
              </a:ext>
            </a:extLst>
          </p:cNvPr>
          <p:cNvPicPr>
            <a:picLocks noChangeAspect="1"/>
          </p:cNvPicPr>
          <p:nvPr/>
        </p:nvPicPr>
        <p:blipFill>
          <a:blip r:embed="rId4"/>
          <a:stretch>
            <a:fillRect/>
          </a:stretch>
        </p:blipFill>
        <p:spPr>
          <a:xfrm>
            <a:off x="7264979" y="378895"/>
            <a:ext cx="970716" cy="479965"/>
          </a:xfrm>
          <a:prstGeom prst="rect">
            <a:avLst/>
          </a:prstGeom>
        </p:spPr>
      </p:pic>
      <p:pic>
        <p:nvPicPr>
          <p:cNvPr id="16" name="Picture 15">
            <a:extLst>
              <a:ext uri="{FF2B5EF4-FFF2-40B4-BE49-F238E27FC236}">
                <a16:creationId xmlns:a16="http://schemas.microsoft.com/office/drawing/2014/main" id="{57C226B6-DF88-28C3-D31C-D2058652FCEE}"/>
              </a:ext>
            </a:extLst>
          </p:cNvPr>
          <p:cNvPicPr>
            <a:picLocks noChangeAspect="1"/>
          </p:cNvPicPr>
          <p:nvPr/>
        </p:nvPicPr>
        <p:blipFill rotWithShape="1">
          <a:blip r:embed="rId5"/>
          <a:srcRect l="684" r="1218"/>
          <a:stretch/>
        </p:blipFill>
        <p:spPr>
          <a:xfrm>
            <a:off x="1665275" y="1715068"/>
            <a:ext cx="3823350" cy="3562722"/>
          </a:xfrm>
          <a:prstGeom prst="rect">
            <a:avLst/>
          </a:prstGeom>
        </p:spPr>
      </p:pic>
      <p:sp>
        <p:nvSpPr>
          <p:cNvPr id="2" name="TextBox 1">
            <a:extLst>
              <a:ext uri="{FF2B5EF4-FFF2-40B4-BE49-F238E27FC236}">
                <a16:creationId xmlns:a16="http://schemas.microsoft.com/office/drawing/2014/main" id="{022D2A93-D24E-0C76-E865-D4F9CF09AC0E}"/>
              </a:ext>
            </a:extLst>
          </p:cNvPr>
          <p:cNvSpPr txBox="1"/>
          <p:nvPr/>
        </p:nvSpPr>
        <p:spPr>
          <a:xfrm>
            <a:off x="1745865" y="89821"/>
            <a:ext cx="4478605" cy="400110"/>
          </a:xfrm>
          <a:prstGeom prst="rect">
            <a:avLst/>
          </a:prstGeom>
          <a:solidFill>
            <a:schemeClr val="bg1">
              <a:lumMod val="95000"/>
            </a:schemeClr>
          </a:solidFill>
        </p:spPr>
        <p:txBody>
          <a:bodyPr wrap="square">
            <a:spAutoFit/>
          </a:bodyPr>
          <a:lstStyle/>
          <a:p>
            <a:r>
              <a:rPr lang="en-GB" sz="2000" b="1" dirty="0">
                <a:solidFill>
                  <a:srgbClr val="002060"/>
                </a:solidFill>
              </a:rPr>
              <a:t>A bit of Brazil In Bath can be found at….</a:t>
            </a:r>
          </a:p>
        </p:txBody>
      </p:sp>
      <p:pic>
        <p:nvPicPr>
          <p:cNvPr id="3" name="Picture 2">
            <a:extLst>
              <a:ext uri="{FF2B5EF4-FFF2-40B4-BE49-F238E27FC236}">
                <a16:creationId xmlns:a16="http://schemas.microsoft.com/office/drawing/2014/main" id="{5C33CE36-3D67-A969-CBA9-3C44969668D4}"/>
              </a:ext>
            </a:extLst>
          </p:cNvPr>
          <p:cNvPicPr>
            <a:picLocks noChangeAspect="1"/>
          </p:cNvPicPr>
          <p:nvPr/>
        </p:nvPicPr>
        <p:blipFill>
          <a:blip r:embed="rId6"/>
          <a:stretch>
            <a:fillRect/>
          </a:stretch>
        </p:blipFill>
        <p:spPr>
          <a:xfrm>
            <a:off x="8926406" y="4377897"/>
            <a:ext cx="512108" cy="384081"/>
          </a:xfrm>
          <a:prstGeom prst="rect">
            <a:avLst/>
          </a:prstGeom>
        </p:spPr>
      </p:pic>
      <p:sp>
        <p:nvSpPr>
          <p:cNvPr id="4" name="TextBox 3">
            <a:extLst>
              <a:ext uri="{FF2B5EF4-FFF2-40B4-BE49-F238E27FC236}">
                <a16:creationId xmlns:a16="http://schemas.microsoft.com/office/drawing/2014/main" id="{3311DBC5-E07F-5BB8-7CC7-A109506AE405}"/>
              </a:ext>
            </a:extLst>
          </p:cNvPr>
          <p:cNvSpPr txBox="1"/>
          <p:nvPr/>
        </p:nvSpPr>
        <p:spPr>
          <a:xfrm>
            <a:off x="6869888" y="3953724"/>
            <a:ext cx="500890" cy="288147"/>
          </a:xfrm>
          <a:prstGeom prst="rect">
            <a:avLst/>
          </a:prstGeom>
          <a:solidFill>
            <a:schemeClr val="bg1">
              <a:lumMod val="95000"/>
            </a:schemeClr>
          </a:solidFill>
        </p:spPr>
        <p:txBody>
          <a:bodyPr wrap="square" lIns="36000" tIns="36000" rIns="36000" bIns="36000" anchor="ctr" anchorCtr="1">
            <a:spAutoFit/>
          </a:bodyPr>
          <a:lstStyle/>
          <a:p>
            <a:r>
              <a:rPr lang="en-GB" sz="1400" b="1" dirty="0">
                <a:solidFill>
                  <a:srgbClr val="002060"/>
                </a:solidFill>
              </a:rPr>
              <a:t>LHS</a:t>
            </a:r>
          </a:p>
        </p:txBody>
      </p:sp>
    </p:spTree>
    <p:extLst>
      <p:ext uri="{BB962C8B-B14F-4D97-AF65-F5344CB8AC3E}">
        <p14:creationId xmlns:p14="http://schemas.microsoft.com/office/powerpoint/2010/main" val="42832668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outdoor, old&#10;&#10;Description automatically generated">
            <a:extLst>
              <a:ext uri="{FF2B5EF4-FFF2-40B4-BE49-F238E27FC236}">
                <a16:creationId xmlns:a16="http://schemas.microsoft.com/office/drawing/2014/main" id="{EC068724-A898-CBBA-9884-E3D82F21CBE7}"/>
              </a:ext>
            </a:extLst>
          </p:cNvPr>
          <p:cNvPicPr>
            <a:picLocks noChangeAspect="1"/>
          </p:cNvPicPr>
          <p:nvPr/>
        </p:nvPicPr>
        <p:blipFill rotWithShape="1">
          <a:blip r:embed="rId2">
            <a:extLst>
              <a:ext uri="{28A0092B-C50C-407E-A947-70E740481C1C}">
                <a14:useLocalDpi xmlns:a14="http://schemas.microsoft.com/office/drawing/2010/main" val="0"/>
              </a:ext>
            </a:extLst>
          </a:blip>
          <a:srcRect t="10837" b="1503"/>
          <a:stretch/>
        </p:blipFill>
        <p:spPr>
          <a:xfrm>
            <a:off x="1524000" y="2313094"/>
            <a:ext cx="9217152" cy="4544907"/>
          </a:xfrm>
          <a:prstGeom prst="rect">
            <a:avLst/>
          </a:prstGeom>
          <a:ln w="25400">
            <a:solidFill>
              <a:schemeClr val="bg1"/>
            </a:solidFill>
          </a:ln>
        </p:spPr>
      </p:pic>
      <p:pic>
        <p:nvPicPr>
          <p:cNvPr id="14" name="Picture 13" descr="A picture containing preparing, cooking&#10;&#10;Description automatically generated">
            <a:extLst>
              <a:ext uri="{FF2B5EF4-FFF2-40B4-BE49-F238E27FC236}">
                <a16:creationId xmlns:a16="http://schemas.microsoft.com/office/drawing/2014/main" id="{6DF8B1FF-46E5-DD29-2B6C-9DE6D4837907}"/>
              </a:ext>
            </a:extLst>
          </p:cNvPr>
          <p:cNvPicPr>
            <a:picLocks noChangeAspect="1"/>
          </p:cNvPicPr>
          <p:nvPr/>
        </p:nvPicPr>
        <p:blipFill rotWithShape="1">
          <a:blip r:embed="rId3">
            <a:extLst>
              <a:ext uri="{28A0092B-C50C-407E-A947-70E740481C1C}">
                <a14:useLocalDpi xmlns:a14="http://schemas.microsoft.com/office/drawing/2010/main" val="0"/>
              </a:ext>
            </a:extLst>
          </a:blip>
          <a:srcRect t="29786" b="6199"/>
          <a:stretch/>
        </p:blipFill>
        <p:spPr>
          <a:xfrm>
            <a:off x="1524000" y="1"/>
            <a:ext cx="9217152" cy="3318933"/>
          </a:xfrm>
          <a:prstGeom prst="rect">
            <a:avLst/>
          </a:prstGeom>
          <a:ln w="25400">
            <a:solidFill>
              <a:schemeClr val="bg1"/>
            </a:solidFill>
          </a:ln>
        </p:spPr>
      </p:pic>
      <p:sp>
        <p:nvSpPr>
          <p:cNvPr id="4" name="TextBox 3">
            <a:extLst>
              <a:ext uri="{FF2B5EF4-FFF2-40B4-BE49-F238E27FC236}">
                <a16:creationId xmlns:a16="http://schemas.microsoft.com/office/drawing/2014/main" id="{8E2F5C31-1439-5B6C-4254-69D624F80FA5}"/>
              </a:ext>
            </a:extLst>
          </p:cNvPr>
          <p:cNvSpPr txBox="1"/>
          <p:nvPr/>
        </p:nvSpPr>
        <p:spPr>
          <a:xfrm>
            <a:off x="10240262" y="1"/>
            <a:ext cx="500890" cy="288147"/>
          </a:xfrm>
          <a:prstGeom prst="rect">
            <a:avLst/>
          </a:prstGeom>
          <a:solidFill>
            <a:schemeClr val="bg1">
              <a:lumMod val="95000"/>
            </a:schemeClr>
          </a:solidFill>
        </p:spPr>
        <p:txBody>
          <a:bodyPr wrap="square" lIns="36000" tIns="36000" rIns="36000" bIns="36000" anchor="ctr" anchorCtr="1">
            <a:spAutoFit/>
          </a:bodyPr>
          <a:lstStyle/>
          <a:p>
            <a:r>
              <a:rPr lang="en-GB" sz="1400" b="1" dirty="0">
                <a:solidFill>
                  <a:srgbClr val="002060"/>
                </a:solidFill>
              </a:rPr>
              <a:t>LHS</a:t>
            </a:r>
          </a:p>
        </p:txBody>
      </p:sp>
      <p:sp>
        <p:nvSpPr>
          <p:cNvPr id="6" name="TextBox 5">
            <a:extLst>
              <a:ext uri="{FF2B5EF4-FFF2-40B4-BE49-F238E27FC236}">
                <a16:creationId xmlns:a16="http://schemas.microsoft.com/office/drawing/2014/main" id="{59EB85C0-85ED-2295-9989-6CEBE63D55E2}"/>
              </a:ext>
            </a:extLst>
          </p:cNvPr>
          <p:cNvSpPr txBox="1"/>
          <p:nvPr/>
        </p:nvSpPr>
        <p:spPr>
          <a:xfrm>
            <a:off x="10240262" y="3318934"/>
            <a:ext cx="500890" cy="288147"/>
          </a:xfrm>
          <a:prstGeom prst="rect">
            <a:avLst/>
          </a:prstGeom>
          <a:solidFill>
            <a:schemeClr val="bg1">
              <a:lumMod val="95000"/>
            </a:schemeClr>
          </a:solidFill>
        </p:spPr>
        <p:txBody>
          <a:bodyPr wrap="square" lIns="36000" tIns="36000" rIns="36000" bIns="36000" anchor="ctr" anchorCtr="1">
            <a:spAutoFit/>
          </a:bodyPr>
          <a:lstStyle/>
          <a:p>
            <a:r>
              <a:rPr lang="en-GB" sz="1400" b="1" dirty="0">
                <a:solidFill>
                  <a:srgbClr val="002060"/>
                </a:solidFill>
              </a:rPr>
              <a:t>RHS</a:t>
            </a:r>
          </a:p>
        </p:txBody>
      </p:sp>
    </p:spTree>
    <p:extLst>
      <p:ext uri="{BB962C8B-B14F-4D97-AF65-F5344CB8AC3E}">
        <p14:creationId xmlns:p14="http://schemas.microsoft.com/office/powerpoint/2010/main" val="27851723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14198F-ECB7-1798-9867-2B760028816A}"/>
              </a:ext>
            </a:extLst>
          </p:cNvPr>
          <p:cNvSpPr txBox="1"/>
          <p:nvPr/>
        </p:nvSpPr>
        <p:spPr>
          <a:xfrm>
            <a:off x="4383062" y="2967336"/>
            <a:ext cx="2906949" cy="461665"/>
          </a:xfrm>
          <a:prstGeom prst="rect">
            <a:avLst/>
          </a:prstGeom>
          <a:solidFill>
            <a:schemeClr val="bg1">
              <a:lumMod val="85000"/>
            </a:schemeClr>
          </a:solidFill>
        </p:spPr>
        <p:txBody>
          <a:bodyPr wrap="square" rtlCol="0">
            <a:spAutoFit/>
          </a:bodyPr>
          <a:lstStyle/>
          <a:p>
            <a:r>
              <a:rPr lang="en-GB" sz="2400" b="1" dirty="0">
                <a:solidFill>
                  <a:srgbClr val="002060"/>
                </a:solidFill>
              </a:rPr>
              <a:t>Extras….</a:t>
            </a:r>
          </a:p>
        </p:txBody>
      </p:sp>
    </p:spTree>
    <p:extLst>
      <p:ext uri="{BB962C8B-B14F-4D97-AF65-F5344CB8AC3E}">
        <p14:creationId xmlns:p14="http://schemas.microsoft.com/office/powerpoint/2010/main" val="23377013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B40AB7-BAB1-A766-D4BC-1AA071B6E5E0}"/>
              </a:ext>
            </a:extLst>
          </p:cNvPr>
          <p:cNvPicPr>
            <a:picLocks noChangeAspect="1"/>
          </p:cNvPicPr>
          <p:nvPr/>
        </p:nvPicPr>
        <p:blipFill>
          <a:blip r:embed="rId2"/>
          <a:stretch>
            <a:fillRect/>
          </a:stretch>
        </p:blipFill>
        <p:spPr>
          <a:xfrm>
            <a:off x="1632488" y="2493261"/>
            <a:ext cx="8294472" cy="4186508"/>
          </a:xfrm>
          <a:prstGeom prst="rect">
            <a:avLst/>
          </a:prstGeom>
        </p:spPr>
      </p:pic>
      <p:pic>
        <p:nvPicPr>
          <p:cNvPr id="7" name="Picture 6">
            <a:extLst>
              <a:ext uri="{FF2B5EF4-FFF2-40B4-BE49-F238E27FC236}">
                <a16:creationId xmlns:a16="http://schemas.microsoft.com/office/drawing/2014/main" id="{1DB476E1-D381-4763-28FD-CEE38E2940D9}"/>
              </a:ext>
            </a:extLst>
          </p:cNvPr>
          <p:cNvPicPr>
            <a:picLocks noChangeAspect="1"/>
          </p:cNvPicPr>
          <p:nvPr/>
        </p:nvPicPr>
        <p:blipFill rotWithShape="1">
          <a:blip r:embed="rId3"/>
          <a:srcRect b="7368"/>
          <a:stretch/>
        </p:blipFill>
        <p:spPr>
          <a:xfrm>
            <a:off x="6431770" y="232476"/>
            <a:ext cx="4127743" cy="3022169"/>
          </a:xfrm>
          <a:prstGeom prst="rect">
            <a:avLst/>
          </a:prstGeom>
        </p:spPr>
      </p:pic>
      <p:sp>
        <p:nvSpPr>
          <p:cNvPr id="8" name="TextBox 7">
            <a:extLst>
              <a:ext uri="{FF2B5EF4-FFF2-40B4-BE49-F238E27FC236}">
                <a16:creationId xmlns:a16="http://schemas.microsoft.com/office/drawing/2014/main" id="{81132694-F25D-51AA-C267-2AFFD81BBC44}"/>
              </a:ext>
            </a:extLst>
          </p:cNvPr>
          <p:cNvSpPr txBox="1"/>
          <p:nvPr/>
        </p:nvSpPr>
        <p:spPr>
          <a:xfrm>
            <a:off x="1497308" y="302217"/>
            <a:ext cx="5280618" cy="923330"/>
          </a:xfrm>
          <a:prstGeom prst="rect">
            <a:avLst/>
          </a:prstGeom>
          <a:noFill/>
        </p:spPr>
        <p:txBody>
          <a:bodyPr wrap="square" rtlCol="0">
            <a:spAutoFit/>
          </a:bodyPr>
          <a:lstStyle/>
          <a:p>
            <a:r>
              <a:rPr lang="en-GB" dirty="0"/>
              <a:t>Record of a Statherian rift-sag basin in the Central </a:t>
            </a:r>
            <a:r>
              <a:rPr lang="en-GB" dirty="0" err="1"/>
              <a:t>Espinhaço</a:t>
            </a:r>
            <a:r>
              <a:rPr lang="en-GB" dirty="0"/>
              <a:t> Range: Facies characterization and geochronology. </a:t>
            </a:r>
            <a:r>
              <a:rPr lang="pt-BR" sz="1200" dirty="0">
                <a:latin typeface="AdvOT863180fb"/>
              </a:rPr>
              <a:t>Alice Fernanda de Oliveira Costa</a:t>
            </a:r>
            <a:r>
              <a:rPr lang="pt-BR" sz="1200" dirty="0">
                <a:latin typeface="AdvTT5843c571"/>
              </a:rPr>
              <a:t> (2018)</a:t>
            </a:r>
            <a:endParaRPr lang="en-GB" sz="1200" dirty="0"/>
          </a:p>
        </p:txBody>
      </p:sp>
    </p:spTree>
    <p:extLst>
      <p:ext uri="{BB962C8B-B14F-4D97-AF65-F5344CB8AC3E}">
        <p14:creationId xmlns:p14="http://schemas.microsoft.com/office/powerpoint/2010/main" val="243691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CD7AB3-E642-2E23-8746-BE962060C758}"/>
              </a:ext>
            </a:extLst>
          </p:cNvPr>
          <p:cNvPicPr>
            <a:picLocks noChangeAspect="1"/>
          </p:cNvPicPr>
          <p:nvPr/>
        </p:nvPicPr>
        <p:blipFill>
          <a:blip r:embed="rId2"/>
          <a:stretch>
            <a:fillRect/>
          </a:stretch>
        </p:blipFill>
        <p:spPr>
          <a:xfrm>
            <a:off x="1947944" y="1"/>
            <a:ext cx="8389103" cy="6384627"/>
          </a:xfrm>
          <a:prstGeom prst="rect">
            <a:avLst/>
          </a:prstGeom>
        </p:spPr>
      </p:pic>
      <p:sp>
        <p:nvSpPr>
          <p:cNvPr id="4" name="TextBox 3">
            <a:extLst>
              <a:ext uri="{FF2B5EF4-FFF2-40B4-BE49-F238E27FC236}">
                <a16:creationId xmlns:a16="http://schemas.microsoft.com/office/drawing/2014/main" id="{A2C54B2A-F47B-8B17-2569-980E723BF06A}"/>
              </a:ext>
            </a:extLst>
          </p:cNvPr>
          <p:cNvSpPr txBox="1"/>
          <p:nvPr/>
        </p:nvSpPr>
        <p:spPr>
          <a:xfrm>
            <a:off x="1601492" y="6211670"/>
            <a:ext cx="8865030" cy="646331"/>
          </a:xfrm>
          <a:prstGeom prst="rect">
            <a:avLst/>
          </a:prstGeom>
          <a:noFill/>
        </p:spPr>
        <p:txBody>
          <a:bodyPr wrap="square" rtlCol="0">
            <a:spAutoFit/>
          </a:bodyPr>
          <a:lstStyle/>
          <a:p>
            <a:r>
              <a:rPr lang="en-GB" sz="1200" dirty="0"/>
              <a:t>Fig. 5. Lithofacies from FA1 association: (a) Massive matrix-to clast-supported conglomerate with disorganized framework; (b) layer of matrix-supported with scattered boulders; (c) layer of clast-supported conglomerate with angular clasts; (d) matrix-supported conglomerate separated by thin layers of sandstone (</a:t>
            </a:r>
            <a:r>
              <a:rPr lang="en-GB" sz="1200" dirty="0" err="1"/>
              <a:t>Sm</a:t>
            </a:r>
            <a:r>
              <a:rPr lang="en-GB" sz="1200" dirty="0"/>
              <a:t>).</a:t>
            </a:r>
          </a:p>
        </p:txBody>
      </p:sp>
    </p:spTree>
    <p:extLst>
      <p:ext uri="{BB962C8B-B14F-4D97-AF65-F5344CB8AC3E}">
        <p14:creationId xmlns:p14="http://schemas.microsoft.com/office/powerpoint/2010/main" val="9932392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215DBF-210F-288D-1A77-D4630F0258FA}"/>
              </a:ext>
            </a:extLst>
          </p:cNvPr>
          <p:cNvPicPr>
            <a:picLocks noChangeAspect="1"/>
          </p:cNvPicPr>
          <p:nvPr/>
        </p:nvPicPr>
        <p:blipFill>
          <a:blip r:embed="rId2"/>
          <a:stretch>
            <a:fillRect/>
          </a:stretch>
        </p:blipFill>
        <p:spPr>
          <a:xfrm>
            <a:off x="1905000" y="0"/>
            <a:ext cx="8382000" cy="6858000"/>
          </a:xfrm>
          <a:prstGeom prst="rect">
            <a:avLst/>
          </a:prstGeom>
        </p:spPr>
      </p:pic>
    </p:spTree>
    <p:extLst>
      <p:ext uri="{BB962C8B-B14F-4D97-AF65-F5344CB8AC3E}">
        <p14:creationId xmlns:p14="http://schemas.microsoft.com/office/powerpoint/2010/main" val="1076273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1C42DBF8-E53C-0228-6302-E8A0C6263A29}"/>
              </a:ext>
            </a:extLst>
          </p:cNvPr>
          <p:cNvPicPr>
            <a:picLocks noGrp="1" noChangeAspect="1"/>
          </p:cNvPicPr>
          <p:nvPr>
            <p:ph idx="1"/>
          </p:nvPr>
        </p:nvPicPr>
        <p:blipFill rotWithShape="1">
          <a:blip r:embed="rId3"/>
          <a:srcRect b="24763"/>
          <a:stretch/>
        </p:blipFill>
        <p:spPr>
          <a:xfrm>
            <a:off x="20" y="1282"/>
            <a:ext cx="12191980" cy="6856718"/>
          </a:xfrm>
          <a:prstGeom prst="rect">
            <a:avLst/>
          </a:prstGeom>
        </p:spPr>
      </p:pic>
    </p:spTree>
    <p:extLst>
      <p:ext uri="{BB962C8B-B14F-4D97-AF65-F5344CB8AC3E}">
        <p14:creationId xmlns:p14="http://schemas.microsoft.com/office/powerpoint/2010/main" val="24399034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64D940-D6FC-8E28-F47C-A044C03857FC}"/>
              </a:ext>
            </a:extLst>
          </p:cNvPr>
          <p:cNvPicPr>
            <a:picLocks noChangeAspect="1"/>
          </p:cNvPicPr>
          <p:nvPr/>
        </p:nvPicPr>
        <p:blipFill rotWithShape="1">
          <a:blip r:embed="rId2"/>
          <a:srcRect l="11310" t="4669"/>
          <a:stretch/>
        </p:blipFill>
        <p:spPr>
          <a:xfrm>
            <a:off x="1718938" y="653892"/>
            <a:ext cx="6191574" cy="5550217"/>
          </a:xfrm>
          <a:prstGeom prst="rect">
            <a:avLst/>
          </a:prstGeom>
        </p:spPr>
      </p:pic>
      <p:pic>
        <p:nvPicPr>
          <p:cNvPr id="5" name="Picture 4">
            <a:extLst>
              <a:ext uri="{FF2B5EF4-FFF2-40B4-BE49-F238E27FC236}">
                <a16:creationId xmlns:a16="http://schemas.microsoft.com/office/drawing/2014/main" id="{FE89EFD1-7E4F-DFAF-94FB-715C17C5E531}"/>
              </a:ext>
            </a:extLst>
          </p:cNvPr>
          <p:cNvPicPr>
            <a:picLocks noChangeAspect="1"/>
          </p:cNvPicPr>
          <p:nvPr/>
        </p:nvPicPr>
        <p:blipFill>
          <a:blip r:embed="rId3"/>
          <a:stretch>
            <a:fillRect/>
          </a:stretch>
        </p:blipFill>
        <p:spPr>
          <a:xfrm>
            <a:off x="1524000" y="6272059"/>
            <a:ext cx="8818536" cy="661608"/>
          </a:xfrm>
          <a:prstGeom prst="rect">
            <a:avLst/>
          </a:prstGeom>
        </p:spPr>
      </p:pic>
      <p:pic>
        <p:nvPicPr>
          <p:cNvPr id="7" name="Picture 6">
            <a:extLst>
              <a:ext uri="{FF2B5EF4-FFF2-40B4-BE49-F238E27FC236}">
                <a16:creationId xmlns:a16="http://schemas.microsoft.com/office/drawing/2014/main" id="{470DF519-82AE-28B1-3385-028028357983}"/>
              </a:ext>
            </a:extLst>
          </p:cNvPr>
          <p:cNvPicPr>
            <a:picLocks noChangeAspect="1"/>
          </p:cNvPicPr>
          <p:nvPr/>
        </p:nvPicPr>
        <p:blipFill>
          <a:blip r:embed="rId4"/>
          <a:stretch>
            <a:fillRect/>
          </a:stretch>
        </p:blipFill>
        <p:spPr>
          <a:xfrm>
            <a:off x="7794276" y="1918275"/>
            <a:ext cx="2819481" cy="2236643"/>
          </a:xfrm>
          <a:prstGeom prst="rect">
            <a:avLst/>
          </a:prstGeom>
        </p:spPr>
      </p:pic>
      <p:pic>
        <p:nvPicPr>
          <p:cNvPr id="9" name="Picture 8">
            <a:extLst>
              <a:ext uri="{FF2B5EF4-FFF2-40B4-BE49-F238E27FC236}">
                <a16:creationId xmlns:a16="http://schemas.microsoft.com/office/drawing/2014/main" id="{61AA2A38-054E-49DC-D882-A4B6C46694F6}"/>
              </a:ext>
            </a:extLst>
          </p:cNvPr>
          <p:cNvPicPr>
            <a:picLocks noChangeAspect="1"/>
          </p:cNvPicPr>
          <p:nvPr/>
        </p:nvPicPr>
        <p:blipFill>
          <a:blip r:embed="rId5"/>
          <a:stretch>
            <a:fillRect/>
          </a:stretch>
        </p:blipFill>
        <p:spPr>
          <a:xfrm>
            <a:off x="1581312" y="65319"/>
            <a:ext cx="5219861" cy="588572"/>
          </a:xfrm>
          <a:prstGeom prst="rect">
            <a:avLst/>
          </a:prstGeom>
        </p:spPr>
      </p:pic>
      <p:sp>
        <p:nvSpPr>
          <p:cNvPr id="10" name="TextBox 9">
            <a:extLst>
              <a:ext uri="{FF2B5EF4-FFF2-40B4-BE49-F238E27FC236}">
                <a16:creationId xmlns:a16="http://schemas.microsoft.com/office/drawing/2014/main" id="{E3DC2414-1F2C-7BD7-76C6-1FFDAAF06B1B}"/>
              </a:ext>
            </a:extLst>
          </p:cNvPr>
          <p:cNvSpPr txBox="1"/>
          <p:nvPr/>
        </p:nvSpPr>
        <p:spPr>
          <a:xfrm>
            <a:off x="3244312" y="403103"/>
            <a:ext cx="1774556" cy="276999"/>
          </a:xfrm>
          <a:prstGeom prst="rect">
            <a:avLst/>
          </a:prstGeom>
          <a:noFill/>
        </p:spPr>
        <p:txBody>
          <a:bodyPr wrap="square" rtlCol="0">
            <a:spAutoFit/>
          </a:bodyPr>
          <a:lstStyle/>
          <a:p>
            <a:r>
              <a:rPr lang="en-GB" sz="1200" dirty="0"/>
              <a:t>E. G. de Souza (2019)</a:t>
            </a:r>
          </a:p>
        </p:txBody>
      </p:sp>
    </p:spTree>
    <p:extLst>
      <p:ext uri="{BB962C8B-B14F-4D97-AF65-F5344CB8AC3E}">
        <p14:creationId xmlns:p14="http://schemas.microsoft.com/office/powerpoint/2010/main" val="22175654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784F9F-53C8-4C14-8D58-5BFBC29C2ADE}"/>
              </a:ext>
            </a:extLst>
          </p:cNvPr>
          <p:cNvPicPr>
            <a:picLocks noChangeAspect="1"/>
          </p:cNvPicPr>
          <p:nvPr/>
        </p:nvPicPr>
        <p:blipFill>
          <a:blip r:embed="rId2"/>
          <a:stretch>
            <a:fillRect/>
          </a:stretch>
        </p:blipFill>
        <p:spPr>
          <a:xfrm>
            <a:off x="1524000" y="1512570"/>
            <a:ext cx="9144000" cy="5143500"/>
          </a:xfrm>
          <a:prstGeom prst="rect">
            <a:avLst/>
          </a:prstGeom>
        </p:spPr>
      </p:pic>
      <p:sp>
        <p:nvSpPr>
          <p:cNvPr id="5" name="TextBox 4">
            <a:extLst>
              <a:ext uri="{FF2B5EF4-FFF2-40B4-BE49-F238E27FC236}">
                <a16:creationId xmlns:a16="http://schemas.microsoft.com/office/drawing/2014/main" id="{B04720FC-97E6-4313-B13A-06FDF486883E}"/>
              </a:ext>
            </a:extLst>
          </p:cNvPr>
          <p:cNvSpPr txBox="1"/>
          <p:nvPr/>
        </p:nvSpPr>
        <p:spPr>
          <a:xfrm>
            <a:off x="1737360" y="918895"/>
            <a:ext cx="6195060" cy="369332"/>
          </a:xfrm>
          <a:prstGeom prst="rect">
            <a:avLst/>
          </a:prstGeom>
          <a:noFill/>
        </p:spPr>
        <p:txBody>
          <a:bodyPr wrap="square">
            <a:spAutoFit/>
          </a:bodyPr>
          <a:lstStyle/>
          <a:p>
            <a:r>
              <a:rPr lang="en-GB" dirty="0"/>
              <a:t>https://geosgb.cprm.gov.br/geosgb/index_en.html</a:t>
            </a:r>
          </a:p>
        </p:txBody>
      </p:sp>
      <p:sp>
        <p:nvSpPr>
          <p:cNvPr id="6" name="TextBox 5">
            <a:extLst>
              <a:ext uri="{FF2B5EF4-FFF2-40B4-BE49-F238E27FC236}">
                <a16:creationId xmlns:a16="http://schemas.microsoft.com/office/drawing/2014/main" id="{D2F403DA-F616-442D-93E2-FA6AF6E72FAB}"/>
              </a:ext>
            </a:extLst>
          </p:cNvPr>
          <p:cNvSpPr txBox="1"/>
          <p:nvPr/>
        </p:nvSpPr>
        <p:spPr>
          <a:xfrm>
            <a:off x="1667618" y="437392"/>
            <a:ext cx="4572000" cy="369332"/>
          </a:xfrm>
          <a:prstGeom prst="rect">
            <a:avLst/>
          </a:prstGeom>
          <a:noFill/>
        </p:spPr>
        <p:txBody>
          <a:bodyPr wrap="square">
            <a:spAutoFit/>
          </a:bodyPr>
          <a:lstStyle/>
          <a:p>
            <a:r>
              <a:rPr lang="en-GB" dirty="0"/>
              <a:t>https://geoportal.cprm.gov.br/geosgb/</a:t>
            </a:r>
          </a:p>
        </p:txBody>
      </p:sp>
    </p:spTree>
    <p:extLst>
      <p:ext uri="{BB962C8B-B14F-4D97-AF65-F5344CB8AC3E}">
        <p14:creationId xmlns:p14="http://schemas.microsoft.com/office/powerpoint/2010/main" val="41948105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C468C-E2A1-1655-16FA-6FE4C8B3C35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8CE32CE-5FEE-758A-EC29-C80BCC51A85C}"/>
              </a:ext>
            </a:extLst>
          </p:cNvPr>
          <p:cNvSpPr>
            <a:spLocks noGrp="1"/>
          </p:cNvSpPr>
          <p:nvPr>
            <p:ph idx="1"/>
          </p:nvPr>
        </p:nvSpPr>
        <p:spPr/>
        <p:txBody>
          <a:bodyPr>
            <a:normAutofit/>
          </a:bodyPr>
          <a:lstStyle/>
          <a:p>
            <a:pPr marL="0" indent="0" algn="ctr">
              <a:buNone/>
            </a:pPr>
            <a:r>
              <a:rPr lang="en-GB" sz="4800" dirty="0"/>
              <a:t>THE END!</a:t>
            </a:r>
          </a:p>
        </p:txBody>
      </p:sp>
    </p:spTree>
    <p:extLst>
      <p:ext uri="{BB962C8B-B14F-4D97-AF65-F5344CB8AC3E}">
        <p14:creationId xmlns:p14="http://schemas.microsoft.com/office/powerpoint/2010/main" val="3125566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Content Placeholder 7">
            <a:extLst>
              <a:ext uri="{FF2B5EF4-FFF2-40B4-BE49-F238E27FC236}">
                <a16:creationId xmlns:a16="http://schemas.microsoft.com/office/drawing/2014/main" id="{F4492A2E-6CA4-D473-AEB9-B7D20926CCBE}"/>
              </a:ext>
            </a:extLst>
          </p:cNvPr>
          <p:cNvPicPr>
            <a:picLocks noGrp="1" noChangeAspect="1"/>
          </p:cNvPicPr>
          <p:nvPr>
            <p:ph idx="1"/>
          </p:nvPr>
        </p:nvPicPr>
        <p:blipFill rotWithShape="1">
          <a:blip r:embed="rId3"/>
          <a:srcRect b="2616"/>
          <a:stretch/>
        </p:blipFill>
        <p:spPr>
          <a:xfrm>
            <a:off x="20" y="1282"/>
            <a:ext cx="12191980" cy="6856718"/>
          </a:xfrm>
          <a:prstGeom prst="rect">
            <a:avLst/>
          </a:prstGeom>
        </p:spPr>
      </p:pic>
    </p:spTree>
    <p:extLst>
      <p:ext uri="{BB962C8B-B14F-4D97-AF65-F5344CB8AC3E}">
        <p14:creationId xmlns:p14="http://schemas.microsoft.com/office/powerpoint/2010/main" val="2338994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DCCA64FB-71CD-035D-50DF-61CB07921709}"/>
              </a:ext>
            </a:extLst>
          </p:cNvPr>
          <p:cNvPicPr>
            <a:picLocks noGrp="1" noChangeAspect="1"/>
          </p:cNvPicPr>
          <p:nvPr>
            <p:ph idx="1"/>
          </p:nvPr>
        </p:nvPicPr>
        <p:blipFill rotWithShape="1">
          <a:blip r:embed="rId2"/>
          <a:srcRect b="24511"/>
          <a:stretch/>
        </p:blipFill>
        <p:spPr>
          <a:xfrm>
            <a:off x="20" y="1282"/>
            <a:ext cx="12191980" cy="6856718"/>
          </a:xfrm>
          <a:prstGeom prst="rect">
            <a:avLst/>
          </a:prstGeom>
        </p:spPr>
      </p:pic>
    </p:spTree>
    <p:extLst>
      <p:ext uri="{BB962C8B-B14F-4D97-AF65-F5344CB8AC3E}">
        <p14:creationId xmlns:p14="http://schemas.microsoft.com/office/powerpoint/2010/main" val="714165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64C9-2337-CBB3-3DBF-17EE94A34D9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D2B7DF0-DD1C-5D23-7E20-249789C097ED}"/>
              </a:ext>
            </a:extLst>
          </p:cNvPr>
          <p:cNvSpPr>
            <a:spLocks noGrp="1"/>
          </p:cNvSpPr>
          <p:nvPr>
            <p:ph idx="1"/>
          </p:nvPr>
        </p:nvSpPr>
        <p:spPr/>
        <p:txBody>
          <a:bodyPr>
            <a:normAutofit/>
          </a:bodyPr>
          <a:lstStyle/>
          <a:p>
            <a:pPr marL="0" indent="0" algn="ctr">
              <a:buNone/>
            </a:pPr>
            <a:r>
              <a:rPr lang="en-GB" sz="4800" dirty="0"/>
              <a:t>THE END OF PART 1….</a:t>
            </a:r>
          </a:p>
        </p:txBody>
      </p:sp>
    </p:spTree>
    <p:extLst>
      <p:ext uri="{BB962C8B-B14F-4D97-AF65-F5344CB8AC3E}">
        <p14:creationId xmlns:p14="http://schemas.microsoft.com/office/powerpoint/2010/main" val="36752690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TotalTime>
  <Words>3001</Words>
  <Application>Microsoft Office PowerPoint</Application>
  <PresentationFormat>Widescreen</PresentationFormat>
  <Paragraphs>459</Paragraphs>
  <Slides>62</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AdvOT863180fb</vt:lpstr>
      <vt:lpstr>AdvTT5843c571</vt:lpstr>
      <vt:lpstr>Arial</vt:lpstr>
      <vt:lpstr>Calibri</vt:lpstr>
      <vt:lpstr>Calibri Light</vt:lpstr>
      <vt:lpstr>Cambria Math</vt:lpstr>
      <vt:lpstr>Times New Roman</vt:lpstr>
      <vt:lpstr>Office Theme</vt:lpstr>
      <vt:lpstr>The Barringer Meteor Crater Arizona</vt:lpstr>
      <vt:lpstr>Location</vt:lpstr>
      <vt:lpstr>The geology</vt:lpstr>
      <vt:lpstr>Geological Map of Meteor Crater Arizona</vt:lpstr>
      <vt:lpstr>The history</vt:lpstr>
      <vt:lpstr>PowerPoint Presentation</vt:lpstr>
      <vt:lpstr>PowerPoint Presentation</vt:lpstr>
      <vt:lpstr>PowerPoint Presentation</vt:lpstr>
      <vt:lpstr>PowerPoint Presentation</vt:lpstr>
      <vt:lpstr>A brief look at naturally occurring fission reactors</vt:lpstr>
      <vt:lpstr>Uranium</vt:lpstr>
      <vt:lpstr>Uranium</vt:lpstr>
      <vt:lpstr>Relative abundance</vt:lpstr>
      <vt:lpstr>Geological setting</vt:lpstr>
      <vt:lpstr>Geological setting</vt:lpstr>
      <vt:lpstr>Geological setting</vt:lpstr>
      <vt:lpstr>Nuclear fission</vt:lpstr>
      <vt:lpstr>Nuclear fission</vt:lpstr>
      <vt:lpstr>Nuclear fission</vt:lpstr>
      <vt:lpstr>Nuclear fission</vt:lpstr>
      <vt:lpstr>Nuclear fission</vt:lpstr>
      <vt:lpstr>Criteria for self-sustaining chain fission reactions i.e. a nuclear reactor</vt:lpstr>
      <vt:lpstr>Conditions at Oklo</vt:lpstr>
      <vt:lpstr>Conditions at Oklo</vt:lpstr>
      <vt:lpstr>Conditions at Oklo</vt:lpstr>
      <vt:lpstr>Conditions at Oklo</vt:lpstr>
      <vt:lpstr>Duration of Oklo fission reactors</vt:lpstr>
      <vt:lpstr>Depleted Uranium</vt:lpstr>
      <vt:lpstr>References</vt:lpstr>
      <vt:lpstr>PowerPoint Presentation</vt:lpstr>
      <vt:lpstr>Burnham Beeches Hydrology</vt:lpstr>
      <vt:lpstr>Burnham Beeches – 25miles west of London </vt:lpstr>
      <vt:lpstr>Ancient Beech Pollards – SSSI, thin sandy soils</vt:lpstr>
      <vt:lpstr>Water observation bore holes</vt:lpstr>
      <vt:lpstr>Hydrology the Basics</vt:lpstr>
      <vt:lpstr>East Burnham  Quarry</vt:lpstr>
      <vt:lpstr>PowerPoint Presentation</vt:lpstr>
      <vt:lpstr>Burnham Beeches hydrological summary</vt:lpstr>
      <vt:lpstr>Streams in and around Burnham Beeches</vt:lpstr>
      <vt:lpstr>Springs develop at interface between gravels and clays, notice also break in slope</vt:lpstr>
      <vt:lpstr>Clays and silts – springs, mires, streams.</vt:lpstr>
      <vt:lpstr>Swilly Pond May 9th 2010</vt:lpstr>
      <vt:lpstr>Swilly pond Jan 3rd 2010</vt:lpstr>
      <vt:lpstr>Thank you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Barringer Meteor Crater Arizona</dc:title>
  <dc:creator>Freeman, Mellissa (EBV)</dc:creator>
  <cp:lastModifiedBy>Freeman, Mellissa (EBV)</cp:lastModifiedBy>
  <cp:revision>3</cp:revision>
  <dcterms:created xsi:type="dcterms:W3CDTF">2023-04-29T15:29:16Z</dcterms:created>
  <dcterms:modified xsi:type="dcterms:W3CDTF">2023-05-04T09:56:15Z</dcterms:modified>
</cp:coreProperties>
</file>